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20A-08D4-40F0-B7FB-E711E644E15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46DD-0A84-4807-A843-7A1805D09E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20A-08D4-40F0-B7FB-E711E644E15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46DD-0A84-4807-A843-7A1805D0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20A-08D4-40F0-B7FB-E711E644E15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46DD-0A84-4807-A843-7A1805D0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20A-08D4-40F0-B7FB-E711E644E15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46DD-0A84-4807-A843-7A1805D0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20A-08D4-40F0-B7FB-E711E644E15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46DD-0A84-4807-A843-7A1805D09E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20A-08D4-40F0-B7FB-E711E644E15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46DD-0A84-4807-A843-7A1805D0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20A-08D4-40F0-B7FB-E711E644E15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46DD-0A84-4807-A843-7A1805D0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20A-08D4-40F0-B7FB-E711E644E15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46DD-0A84-4807-A843-7A1805D0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20A-08D4-40F0-B7FB-E711E644E15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46DD-0A84-4807-A843-7A1805D0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20A-08D4-40F0-B7FB-E711E644E15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46DD-0A84-4807-A843-7A1805D0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20A-08D4-40F0-B7FB-E711E644E15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BB46DD-0A84-4807-A843-7A1805D09E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37E20A-08D4-40F0-B7FB-E711E644E15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BB46DD-0A84-4807-A843-7A1805D09E0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568952" cy="3024335"/>
          </a:xfrm>
        </p:spPr>
        <p:txBody>
          <a:bodyPr>
            <a:noAutofit/>
          </a:bodyPr>
          <a:lstStyle/>
          <a:p>
            <a:r>
              <a:rPr lang="ru-RU" sz="7200" dirty="0" smtClean="0"/>
              <a:t>Аппликация из бумаги</a:t>
            </a:r>
            <a:br>
              <a:rPr lang="ru-RU" sz="7200" dirty="0" smtClean="0"/>
            </a:br>
            <a:r>
              <a:rPr lang="ru-RU" sz="7200" dirty="0" smtClean="0"/>
              <a:t>«Веточка сирени»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167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33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Бледно-розовая сирень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асилий\Desktop\cvety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" y="783383"/>
            <a:ext cx="9144094" cy="60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Светло-фиолетовая сирень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асилий\Desktop\800px-Stockholm-lil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723"/>
            <a:ext cx="9144000" cy="626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Подготовить основу открытки.</a:t>
            </a:r>
          </a:p>
          <a:p>
            <a:r>
              <a:rPr lang="ru-RU" dirty="0" smtClean="0"/>
              <a:t>2. Заготовить цветочки сирени.</a:t>
            </a:r>
          </a:p>
          <a:p>
            <a:r>
              <a:rPr lang="ru-RU" dirty="0" smtClean="0"/>
              <a:t>3. Заготовить листочки.</a:t>
            </a:r>
          </a:p>
          <a:p>
            <a:r>
              <a:rPr lang="ru-RU" dirty="0" smtClean="0"/>
              <a:t>4. Заготовить стебелек.</a:t>
            </a:r>
          </a:p>
          <a:p>
            <a:r>
              <a:rPr lang="ru-RU" dirty="0" smtClean="0"/>
              <a:t>5. Собрать аппликацию.</a:t>
            </a:r>
          </a:p>
          <a:p>
            <a:r>
              <a:rPr lang="ru-RU" dirty="0" smtClean="0"/>
              <a:t>6. Приклеить аппликацию.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8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работы с ножницами: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Работайте хорошо отрегулированными и заточенными ножницами.</a:t>
            </a:r>
            <a:endParaRPr lang="ru-RU" dirty="0"/>
          </a:p>
          <a:p>
            <a:r>
              <a:rPr lang="ru-RU" b="1" dirty="0"/>
              <a:t>Ножницы должны иметь тупые, скругленные концы.</a:t>
            </a:r>
            <a:endParaRPr lang="ru-RU" dirty="0"/>
          </a:p>
          <a:p>
            <a:r>
              <a:rPr lang="ru-RU" b="1" dirty="0"/>
              <a:t>Ножницы кладите кольцами к себе.</a:t>
            </a:r>
            <a:endParaRPr lang="ru-RU" dirty="0"/>
          </a:p>
          <a:p>
            <a:r>
              <a:rPr lang="ru-RU" b="1" dirty="0"/>
              <a:t>Следите за движением лезвий во время резания.</a:t>
            </a:r>
            <a:endParaRPr lang="ru-RU" dirty="0"/>
          </a:p>
          <a:p>
            <a:r>
              <a:rPr lang="ru-RU" b="1" dirty="0"/>
              <a:t>Не оставляете ножницы раскрытыми.</a:t>
            </a:r>
            <a:endParaRPr lang="ru-RU" dirty="0"/>
          </a:p>
          <a:p>
            <a:r>
              <a:rPr lang="ru-RU" b="1" dirty="0"/>
              <a:t>Передавайте ножницы кольцами вперед.</a:t>
            </a:r>
            <a:endParaRPr lang="ru-RU" dirty="0"/>
          </a:p>
          <a:p>
            <a:r>
              <a:rPr lang="ru-RU" b="1" dirty="0"/>
              <a:t>Не машите ножницами, не подносите к лицу.</a:t>
            </a:r>
            <a:endParaRPr lang="ru-RU" dirty="0"/>
          </a:p>
          <a:p>
            <a:r>
              <a:rPr lang="ru-RU" b="1" dirty="0"/>
              <a:t>Используйте ножницы по назначению.</a:t>
            </a:r>
            <a:endParaRPr lang="ru-RU" dirty="0"/>
          </a:p>
          <a:p>
            <a:r>
              <a:rPr lang="ru-RU" b="1" dirty="0"/>
              <a:t>После окончания работы кладите ножницы в футляр.</a:t>
            </a:r>
            <a:endParaRPr lang="ru-RU" dirty="0"/>
          </a:p>
          <a:p>
            <a:r>
              <a:rPr lang="ru-RU" b="1" dirty="0"/>
              <a:t>Храните ножницы всегда в определенном месте.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9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36712"/>
          </a:xfrm>
        </p:spPr>
        <p:txBody>
          <a:bodyPr/>
          <a:lstStyle/>
          <a:p>
            <a:r>
              <a:rPr lang="ru-RU" dirty="0" smtClean="0"/>
              <a:t>Технологическая карта</a:t>
            </a:r>
            <a:endParaRPr lang="ru-RU" dirty="0"/>
          </a:p>
        </p:txBody>
      </p:sp>
      <p:pic>
        <p:nvPicPr>
          <p:cNvPr id="9218" name="Picture 2" descr="C:\Users\Василий\Desktop\DSC_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752528" cy="60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силий\Desktop\DSC_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429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асилий\Desktop\DSC_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061"/>
            <a:ext cx="53296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Цвет весны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 дворе стоит весна!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После зимней лютой стужи</a:t>
            </a:r>
            <a:br>
              <a:rPr lang="ru-RU" dirty="0"/>
            </a:br>
            <a:r>
              <a:rPr lang="ru-RU" dirty="0"/>
              <a:t>Просыпается от сна</a:t>
            </a:r>
            <a:br>
              <a:rPr lang="ru-RU" dirty="0"/>
            </a:br>
            <a:r>
              <a:rPr lang="ru-RU" dirty="0"/>
              <a:t>Вся природа. Даже лужи</a:t>
            </a:r>
            <a:br>
              <a:rPr lang="ru-RU" dirty="0"/>
            </a:br>
            <a:r>
              <a:rPr lang="ru-RU" dirty="0"/>
              <a:t>Не покроет лед за ночь,</a:t>
            </a:r>
            <a:br>
              <a:rPr lang="ru-RU" dirty="0"/>
            </a:br>
            <a:r>
              <a:rPr lang="ru-RU" dirty="0"/>
              <a:t>Гонит солнце зиму прочь!</a:t>
            </a:r>
            <a:br>
              <a:rPr lang="ru-RU" dirty="0"/>
            </a:br>
            <a:r>
              <a:rPr lang="ru-RU" dirty="0"/>
              <a:t>Набухают соком почки,</a:t>
            </a:r>
            <a:br>
              <a:rPr lang="ru-RU" dirty="0"/>
            </a:br>
            <a:r>
              <a:rPr lang="ru-RU" dirty="0"/>
              <a:t>И зеленые листочки</a:t>
            </a:r>
            <a:br>
              <a:rPr lang="ru-RU" dirty="0"/>
            </a:br>
            <a:r>
              <a:rPr lang="ru-RU" dirty="0"/>
              <a:t>Скоро в струях ветерка</a:t>
            </a:r>
            <a:br>
              <a:rPr lang="ru-RU" dirty="0"/>
            </a:br>
            <a:r>
              <a:rPr lang="ru-RU" dirty="0"/>
              <a:t>Заиграют! А пока</a:t>
            </a:r>
            <a:br>
              <a:rPr lang="ru-RU" dirty="0"/>
            </a:br>
            <a:r>
              <a:rPr lang="ru-RU" dirty="0"/>
              <a:t>Цвета солнца у реки</a:t>
            </a:r>
            <a:br>
              <a:rPr lang="ru-RU" dirty="0"/>
            </a:br>
            <a:r>
              <a:rPr lang="ru-RU" dirty="0"/>
              <a:t>Появились огоньки!</a:t>
            </a:r>
            <a:br>
              <a:rPr lang="ru-RU" dirty="0"/>
            </a:br>
            <a:r>
              <a:rPr lang="ru-RU" dirty="0"/>
              <a:t>Все! Закончились морозы!</a:t>
            </a:r>
            <a:br>
              <a:rPr lang="ru-RU" dirty="0"/>
            </a:br>
            <a:r>
              <a:rPr lang="ru-RU" dirty="0"/>
              <a:t>Распускаются мимозы!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6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илий\Desktop\5da9e53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силий\Desktop\6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4" y="1"/>
            <a:ext cx="4638676" cy="68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силий\Desktop\5a67ebdb0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4917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силий\Desktop\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63" y="-1292"/>
            <a:ext cx="4912238" cy="68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6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илий\Desktop\a09efd05ce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55"/>
            <a:ext cx="57241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силий\Desktop\7088f588dcf0dbf3d420e5bb39d5b9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0"/>
            <a:ext cx="4242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Куста чудесней нет,</a:t>
            </a:r>
          </a:p>
          <a:p>
            <a:pPr marL="0" indent="0">
              <a:buNone/>
            </a:pPr>
            <a:r>
              <a:rPr lang="ru-RU" dirty="0" smtClean="0"/>
              <a:t>Он славит день весенний,</a:t>
            </a:r>
          </a:p>
          <a:p>
            <a:pPr marL="0" indent="0">
              <a:buNone/>
            </a:pPr>
            <a:r>
              <a:rPr lang="ru-RU" dirty="0" smtClean="0"/>
              <a:t>Пахуч и нежен цвет</a:t>
            </a:r>
          </a:p>
          <a:p>
            <a:pPr marL="0" indent="0">
              <a:buNone/>
            </a:pPr>
            <a:r>
              <a:rPr lang="ru-RU" dirty="0" smtClean="0"/>
              <a:t>Красавицы…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(Сирени)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1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Белая сирень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асилий\Desktop\1718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940966"/>
          </a:xfrm>
        </p:spPr>
        <p:txBody>
          <a:bodyPr/>
          <a:lstStyle/>
          <a:p>
            <a:r>
              <a:rPr lang="ru-RU" dirty="0" smtClean="0"/>
              <a:t>Красная сирень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асилий\Desktop\39498051_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7" y="569768"/>
            <a:ext cx="9149387" cy="62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008112"/>
          </a:xfrm>
        </p:spPr>
        <p:txBody>
          <a:bodyPr/>
          <a:lstStyle/>
          <a:p>
            <a:r>
              <a:rPr lang="ru-RU" dirty="0" smtClean="0"/>
              <a:t>Фиолетовая сирень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асилий\Desktop\cvety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152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Аппликация из бумаги «Веточка сирени»</vt:lpstr>
      <vt:lpstr>Цвет весны</vt:lpstr>
      <vt:lpstr>Презентация PowerPoint</vt:lpstr>
      <vt:lpstr>Презентация PowerPoint</vt:lpstr>
      <vt:lpstr>Презентация PowerPoint</vt:lpstr>
      <vt:lpstr>Отгадайте загадку:</vt:lpstr>
      <vt:lpstr>Белая сирень</vt:lpstr>
      <vt:lpstr>Красная сирень</vt:lpstr>
      <vt:lpstr>Фиолетовая сирень</vt:lpstr>
      <vt:lpstr>Бледно-розовая сирень</vt:lpstr>
      <vt:lpstr>Светло-фиолетовая сирень</vt:lpstr>
      <vt:lpstr>План работы:</vt:lpstr>
      <vt:lpstr>Правила работы с ножницами:</vt:lpstr>
      <vt:lpstr>Технологическая карта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из бумаги «Веточка сирени»</dc:title>
  <dc:creator>Василий</dc:creator>
  <cp:lastModifiedBy>Василий</cp:lastModifiedBy>
  <cp:revision>6</cp:revision>
  <dcterms:created xsi:type="dcterms:W3CDTF">2013-04-16T18:52:36Z</dcterms:created>
  <dcterms:modified xsi:type="dcterms:W3CDTF">2013-04-16T20:09:30Z</dcterms:modified>
</cp:coreProperties>
</file>