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D8007-40D7-4F80-8969-C74AD91B66E1}" type="datetimeFigureOut">
              <a:rPr lang="ru-RU" smtClean="0"/>
              <a:pPr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2E6B2-E0B6-4292-BDB4-1C529D79D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icture_11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1196752"/>
            <a:ext cx="3240000" cy="43200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icture_11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052736"/>
            <a:ext cx="2430000" cy="3240000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3419872" y="4725144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Кончики полоски, выступающие за края открытки,  отрежь.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fdb56ea232c36c1a5c3ee0feb555953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628800"/>
            <a:ext cx="5666810" cy="2023860"/>
          </a:xfrm>
          <a:prstGeom prst="rect">
            <a:avLst/>
          </a:prstGeom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797152"/>
            <a:ext cx="5141168" cy="15841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1. </a:t>
            </a:r>
            <a:r>
              <a:rPr lang="ru-RU" sz="2400" b="1" dirty="0" smtClean="0">
                <a:solidFill>
                  <a:schemeClr val="tx1"/>
                </a:solidFill>
              </a:rPr>
              <a:t>На 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бумаге рисуем циркулем по три кружка </a:t>
            </a:r>
            <a:r>
              <a:rPr lang="ru-RU" sz="2400" b="1" dirty="0" smtClean="0">
                <a:solidFill>
                  <a:schemeClr val="tx1"/>
                </a:solidFill>
              </a:rPr>
              <a:t> (</a:t>
            </a:r>
            <a:r>
              <a:rPr lang="ru-RU" sz="2400" b="1" dirty="0" smtClean="0">
                <a:solidFill>
                  <a:schemeClr val="tx1"/>
                </a:solidFill>
              </a:rPr>
              <a:t>диаметром 10, 8 и 7 см) и складываем каждый в 8 раз. 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751e0daf3a0eefb02aba7d92e15b0b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340768"/>
            <a:ext cx="4717964" cy="2808312"/>
          </a:xfrm>
        </p:spPr>
      </p:pic>
      <p:sp>
        <p:nvSpPr>
          <p:cNvPr id="3" name="TextBox 2"/>
          <p:cNvSpPr txBox="1"/>
          <p:nvPr/>
        </p:nvSpPr>
        <p:spPr>
          <a:xfrm>
            <a:off x="3131840" y="4797152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2. Затем делаем бахрому на широких краях </a:t>
            </a:r>
            <a:r>
              <a:rPr lang="ru-RU" sz="2400" b="1" dirty="0" smtClean="0"/>
              <a:t>каждого</a:t>
            </a:r>
          </a:p>
          <a:p>
            <a:r>
              <a:rPr lang="ru-RU" sz="2400" b="1" dirty="0" smtClean="0"/>
              <a:t> </a:t>
            </a:r>
            <a:r>
              <a:rPr lang="ru-RU" sz="2400" b="1" dirty="0" smtClean="0"/>
              <a:t>сложенного кружочка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d2125bf2b788472acecb3ab080cbd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196752"/>
            <a:ext cx="5143500" cy="2857500"/>
          </a:xfrm>
        </p:spPr>
      </p:pic>
      <p:sp>
        <p:nvSpPr>
          <p:cNvPr id="5" name="TextBox 4"/>
          <p:cNvSpPr txBox="1"/>
          <p:nvPr/>
        </p:nvSpPr>
        <p:spPr>
          <a:xfrm>
            <a:off x="-2340768" y="1556792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4725144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3. После этого разворачиваем и склеиваем кружки, совмещая их центры.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1094189faead1e799104a711e5f8c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196752"/>
            <a:ext cx="5334000" cy="2857500"/>
          </a:xfrm>
        </p:spPr>
      </p:pic>
      <p:sp>
        <p:nvSpPr>
          <p:cNvPr id="5" name="TextBox 4"/>
          <p:cNvSpPr txBox="1"/>
          <p:nvPr/>
        </p:nvSpPr>
        <p:spPr>
          <a:xfrm>
            <a:off x="3023320" y="4797152"/>
            <a:ext cx="478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4. Каждый цветок складываем пополам так, чтобы меньший кружок был снаружи цветка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de9b7b92769eacc09bd053332b421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040" t="5670" r="9281" b="7391"/>
          <a:stretch>
            <a:fillRect/>
          </a:stretch>
        </p:blipFill>
        <p:spPr>
          <a:xfrm>
            <a:off x="2699792" y="980728"/>
            <a:ext cx="2448272" cy="3312368"/>
          </a:xfrm>
          <a:prstGeom prst="flowChartAlternateProcess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5" name="Рисунок 4" descr="7f3fae7bfba34885d6037ecffcc52396.jpg"/>
          <p:cNvPicPr>
            <a:picLocks noChangeAspect="1"/>
          </p:cNvPicPr>
          <p:nvPr/>
        </p:nvPicPr>
        <p:blipFill>
          <a:blip r:embed="rId3" cstate="print"/>
          <a:srcRect l="5040" t="7560" r="6761" b="7391"/>
          <a:stretch>
            <a:fillRect/>
          </a:stretch>
        </p:blipFill>
        <p:spPr>
          <a:xfrm>
            <a:off x="5508104" y="1052736"/>
            <a:ext cx="2520280" cy="3240360"/>
          </a:xfrm>
          <a:prstGeom prst="flowChartAlternateProcess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3131840" y="479715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Приклеиваем </a:t>
            </a:r>
            <a:r>
              <a:rPr lang="ru-RU" sz="2400" b="1" dirty="0" smtClean="0"/>
              <a:t>цветок к открытке (клей наносим только на основание </a:t>
            </a:r>
            <a:r>
              <a:rPr lang="ru-RU" sz="2400" b="1" dirty="0" smtClean="0"/>
              <a:t>цветка)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b877159852229093e95664409181a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560" t="7560" r="6761" b="7391"/>
          <a:stretch>
            <a:fillRect/>
          </a:stretch>
        </p:blipFill>
        <p:spPr>
          <a:xfrm>
            <a:off x="4427984" y="1124744"/>
            <a:ext cx="2312000" cy="306000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3563888" y="4869160"/>
            <a:ext cx="340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Приклеиваем листочки.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3422706f89b1bfcf3acec4395469b7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96272" y="1124744"/>
            <a:ext cx="3024000" cy="302400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-1476672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4769857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.</a:t>
            </a:r>
            <a:r>
              <a:rPr lang="ru-RU" sz="2000" b="1" dirty="0" smtClean="0"/>
              <a:t> </a:t>
            </a:r>
            <a:r>
              <a:rPr lang="ru-RU" sz="2000" b="1" dirty="0" smtClean="0"/>
              <a:t>Возьми полоску оранжевой бумаги шириной 3 см  и наклей на неё сверху три тонкие черные полоски шириной 5 мм.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a1f0d5b66cc6ef4b5aa5ed265e7dff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7560"/>
          <a:stretch>
            <a:fillRect/>
          </a:stretch>
        </p:blipFill>
        <p:spPr>
          <a:xfrm>
            <a:off x="4031502" y="1052736"/>
            <a:ext cx="2628730" cy="3240000"/>
          </a:xfrm>
        </p:spPr>
      </p:pic>
      <p:sp>
        <p:nvSpPr>
          <p:cNvPr id="5" name="TextBox 4"/>
          <p:cNvSpPr txBox="1"/>
          <p:nvPr/>
        </p:nvSpPr>
        <p:spPr>
          <a:xfrm>
            <a:off x="3635896" y="501317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Затем наклей эту полоску на открытку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103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2013-05-05T12:10:07Z</dcterms:created>
  <dcterms:modified xsi:type="dcterms:W3CDTF">2013-05-05T18:37:58Z</dcterms:modified>
</cp:coreProperties>
</file>