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59" r:id="rId4"/>
    <p:sldId id="261" r:id="rId5"/>
    <p:sldId id="262" r:id="rId6"/>
    <p:sldId id="295" r:id="rId7"/>
    <p:sldId id="280" r:id="rId8"/>
    <p:sldId id="263" r:id="rId9"/>
    <p:sldId id="294" r:id="rId10"/>
    <p:sldId id="290" r:id="rId11"/>
    <p:sldId id="291" r:id="rId12"/>
    <p:sldId id="302" r:id="rId13"/>
    <p:sldId id="29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15528-054D-492E-9FE9-FB62D1EBE3F3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EAE12-3074-42D7-BF3D-CF2CB864BF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2671780"/>
          </a:xfrm>
        </p:spPr>
        <p:txBody>
          <a:bodyPr>
            <a:normAutofit/>
          </a:bodyPr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886200"/>
            <a:ext cx="5000660" cy="17526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азбу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12576" y="0"/>
            <a:ext cx="9756576" cy="7406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"/>
            <a:ext cx="75009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Книга ждет тебя везде:</a:t>
            </a:r>
            <a:br>
              <a:rPr lang="ru-RU" sz="4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4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школе, дома и в труде</a:t>
            </a:r>
            <a:br>
              <a:rPr lang="ru-RU" sz="4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4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Она верный добрый друг</a:t>
            </a:r>
            <a:br>
              <a:rPr lang="ru-RU" sz="4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4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Без нее ты как без рук.</a:t>
            </a:r>
            <a:endParaRPr lang="ru-RU" sz="4800" dirty="0" smtClean="0">
              <a:latin typeface="Arial" pitchFamily="34" charset="0"/>
            </a:endParaRPr>
          </a:p>
        </p:txBody>
      </p:sp>
      <p:pic>
        <p:nvPicPr>
          <p:cNvPr id="24577" name="Picture 1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3286124"/>
            <a:ext cx="4429156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28596" y="285728"/>
            <a:ext cx="8501122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УДОСТОВЕРЕНИЕ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Настоящее удостоверение выдано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Ф.И.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том, что он 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1 сентября 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2014 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  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марта 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2015 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изучал «Азбуку»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МБОУ « СОШ № 4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»г. Новозыбкова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1 классе.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Изучил 33 буквы русского алфавита, научился складывать буквы, слоги и слова, слова в предложения, то есть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ЧИТАТЬ!!!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Учитель: 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Шевченко Светлана Ивановна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Новозыбков: 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12 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марта 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2015 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года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857224" y="357166"/>
            <a:ext cx="7429552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Мой дружок дорогой!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День сегодня такой..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Ты закончил «Азбуку».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ты гордо и важно скажешь: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Я – ученик!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когда ты уйдёшь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ту неведомую даль,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Ты поймёшь, что во всём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Тебе помогла лишь «Азбука».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 что в путь!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робей!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грусти, не жалей,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 закончил «Азбуку».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 желаю тете унестись в эту даль,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Научиться решать, научиться дружить.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в беде помогать, и решительным быть.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1" y="714356"/>
            <a:ext cx="77153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/>
              <a:t>Вот и подошло</a:t>
            </a:r>
            <a:endParaRPr lang="en-US" sz="6000" b="1" dirty="0" smtClean="0"/>
          </a:p>
          <a:p>
            <a:pPr algn="ctr"/>
            <a:r>
              <a:rPr lang="ru-RU" sz="6000" b="1" dirty="0" smtClean="0"/>
              <a:t> к концу </a:t>
            </a:r>
            <a:endParaRPr lang="en-US" sz="6000" b="1" dirty="0" smtClean="0"/>
          </a:p>
          <a:p>
            <a:pPr algn="ctr"/>
            <a:r>
              <a:rPr lang="ru-RU" sz="6000" b="1" dirty="0" smtClean="0"/>
              <a:t>путешествие. </a:t>
            </a:r>
            <a:endParaRPr lang="ru-RU" sz="6000" b="1" dirty="0"/>
          </a:p>
        </p:txBody>
      </p:sp>
      <p:pic>
        <p:nvPicPr>
          <p:cNvPr id="21505" name="Picture 1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3643314"/>
            <a:ext cx="4286280" cy="32146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714357"/>
            <a:ext cx="68580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 smtClean="0">
              <a:solidFill>
                <a:srgbClr val="00B050"/>
              </a:solidFill>
            </a:endParaRPr>
          </a:p>
          <a:p>
            <a:pPr algn="ctr"/>
            <a:endParaRPr lang="ru-RU" sz="3600" b="1" dirty="0" smtClean="0">
              <a:solidFill>
                <a:srgbClr val="00B050"/>
              </a:solidFill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357158" y="571480"/>
            <a:ext cx="792961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сегодня приглашаю всех я вас,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Только вам открою тайну я сейчас.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высокими горами, за дремучими лесами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Есть волшебная страна   АЗБУКА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сегодня в этот час я возьму с собою вас,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Мы идём в страну под названием «Азбука».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Только вход лишь тем открыт,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Кто узнал уж алфавит.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Кто хочет учиться читать,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Кто любит играть и мечтать,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Кто может смеяться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трудностям не поддаваться.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Кто любит учиться?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главное – хочет учиться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!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E:\Животные\Птицы\Совы\54_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3786190"/>
            <a:ext cx="2428892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142844" y="642918"/>
            <a:ext cx="750099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Предлагаю дописать буквы и правильно назвать их.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642910" y="4071942"/>
            <a:ext cx="607223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И, М, Б, Я, К, Ю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E:\Животные\Птицы\Совы\54_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1928802"/>
            <a:ext cx="2428892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3" grpId="0"/>
      <p:bldP spid="389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71480"/>
            <a:ext cx="65722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rgbClr val="7030A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71736" y="714356"/>
            <a:ext cx="58685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Сказочная викторина.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714488"/>
            <a:ext cx="8215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Плавучая темница для </a:t>
            </a:r>
            <a:r>
              <a:rPr lang="ru-RU" sz="2800" b="1" dirty="0" err="1" smtClean="0">
                <a:solidFill>
                  <a:srgbClr val="7030A0"/>
                </a:solidFill>
              </a:rPr>
              <a:t>Гвидона</a:t>
            </a:r>
            <a:r>
              <a:rPr lang="ru-RU" sz="2800" b="1" dirty="0" smtClean="0">
                <a:solidFill>
                  <a:srgbClr val="7030A0"/>
                </a:solidFill>
              </a:rPr>
              <a:t> и его матери.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5929322" y="2357430"/>
            <a:ext cx="235745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бочка)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3000372"/>
            <a:ext cx="78357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Его в сказках называют Топтыгиным. 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5929322" y="3714752"/>
            <a:ext cx="25717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медведь)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4786322"/>
            <a:ext cx="61512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Не то девушка, не то рыбка. 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86512" y="5429264"/>
            <a:ext cx="22145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</a:rPr>
              <a:t>( русалка)</a:t>
            </a:r>
            <a:endParaRPr lang="ru-RU" sz="3200" b="1" dirty="0">
              <a:solidFill>
                <a:srgbClr val="00B050"/>
              </a:solidFill>
            </a:endParaRPr>
          </a:p>
        </p:txBody>
      </p:sp>
      <p:pic>
        <p:nvPicPr>
          <p:cNvPr id="10" name="Picture 3" descr="E:\Животные\Птицы\Совы\54_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428892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5841" grpId="0"/>
      <p:bldP spid="35842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214290"/>
            <a:ext cx="421484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Появилась девочка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чашечки листа.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 была та девочка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Чуть больше ноготка.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ореховой скорлупке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Девочка спала.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Вот какая девочка.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 она мила!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Кто читал такую книжку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Знает девочку малышку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214282" y="5143512"/>
            <a:ext cx="292895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Дюймовочка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929190" y="500042"/>
            <a:ext cx="392909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Щуку я в пруду поймал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желанье загадал.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143636" y="1571612"/>
            <a:ext cx="22145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(Емеля)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4357686" y="2643182"/>
            <a:ext cx="450059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Кто вас вылечит от кашля,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Кто излечит ваш бронхит,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Кто вам ранку перевяжет?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Добрый доктор …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143636" y="4929198"/>
            <a:ext cx="22860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 Айболит)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3" descr="E:\Животные\Птицы\Совы\54_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4000504"/>
            <a:ext cx="2428892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7" grpId="0"/>
      <p:bldP spid="34818" grpId="0"/>
      <p:bldP spid="34820" grpId="0"/>
      <p:bldP spid="348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85786" y="642918"/>
            <a:ext cx="77153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Ребята соберите из слогов слова.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1643050"/>
            <a:ext cx="75009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РО, СВЕ, КРИ, ТА, ЩА, ЧУ, ЧА, ЩУ 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3500438"/>
            <a:ext cx="70009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ТУ, КРУ, ЧУ, ПИ, ЩУ, ЧА, КА, ЩА 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57224" y="2571744"/>
            <a:ext cx="51711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</a:rPr>
              <a:t>роща, свеча, кричу, тащу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4572008"/>
            <a:ext cx="52864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</a:rPr>
              <a:t>туча, пища, круча, щука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642910" y="5929330"/>
            <a:ext cx="70009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ЖИ – ШИ, ЧА- ЩА, ЧУ- ЩУ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3" descr="E:\Животные\Птицы\Совы\54_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3929066"/>
            <a:ext cx="2428892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37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3"/>
            <a:ext cx="81439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6000" b="1" dirty="0" smtClean="0">
              <a:solidFill>
                <a:srgbClr val="C00000"/>
              </a:solidFill>
            </a:endParaRPr>
          </a:p>
          <a:p>
            <a:pPr algn="ctr"/>
            <a:endParaRPr lang="ru-RU" sz="6000" b="1" dirty="0" smtClean="0">
              <a:solidFill>
                <a:srgbClr val="C00000"/>
              </a:solidFill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928662" y="571480"/>
            <a:ext cx="664373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 предложенного слова составить новые слова.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071538" y="2571744"/>
            <a:ext cx="557216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ЭЛЕКТРОВОЗ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285852" y="4000504"/>
            <a:ext cx="635798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воз, ров, ток, рот,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зов,кот</a:t>
            </a:r>
            <a:r>
              <a:rPr lang="ru-RU" sz="32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…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 descr="E:\Животные\Птицы\Совы\54_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2000240"/>
            <a:ext cx="2000264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2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9" grpId="0" build="allAtOnce"/>
      <p:bldP spid="32770" grpId="0"/>
      <p:bldP spid="32770" grpId="1"/>
      <p:bldP spid="32771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857224" y="857232"/>
            <a:ext cx="77153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“Найди лишний слог”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071538" y="1928802"/>
            <a:ext cx="428628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Хо,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ло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мо, ну.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86446" y="1928803"/>
            <a:ext cx="12858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00B050"/>
                </a:solidFill>
              </a:rPr>
              <a:t>ну</a:t>
            </a:r>
            <a:endParaRPr lang="ru-RU" sz="4400" dirty="0">
              <a:solidFill>
                <a:srgbClr val="00B050"/>
              </a:solidFill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000100" y="3357562"/>
            <a:ext cx="442915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Ти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си, ми,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ши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5786446" y="3500438"/>
            <a:ext cx="121444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ши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214414" y="5143512"/>
            <a:ext cx="435771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Ту, чу,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ку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ву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72198" y="5143512"/>
            <a:ext cx="8178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B050"/>
                </a:solidFill>
              </a:rPr>
              <a:t>чу</a:t>
            </a:r>
            <a:endParaRPr lang="ru-RU" sz="4400" dirty="0">
              <a:solidFill>
                <a:srgbClr val="00B050"/>
              </a:solidFill>
            </a:endParaRPr>
          </a:p>
        </p:txBody>
      </p:sp>
      <p:pic>
        <p:nvPicPr>
          <p:cNvPr id="13" name="Picture 3" descr="E:\Животные\Птицы\Совы\54_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1643050"/>
            <a:ext cx="1857388" cy="20886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5" grpId="0"/>
      <p:bldP spid="31746" grpId="0"/>
      <p:bldP spid="8" grpId="0"/>
      <p:bldP spid="31748" grpId="0"/>
      <p:bldP spid="317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E:\Животные\Птицы\Совы\54_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571480"/>
            <a:ext cx="2428892" cy="2428892"/>
          </a:xfrm>
          <a:prstGeom prst="rect">
            <a:avLst/>
          </a:prstGeom>
          <a:noFill/>
        </p:spPr>
      </p:pic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85720" y="428604"/>
            <a:ext cx="585791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 ли буквы правильно встали в словах, нет ли здесь ошибок?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285852" y="2500306"/>
          <a:ext cx="3429024" cy="2757240"/>
        </p:xfrm>
        <a:graphic>
          <a:graphicData uri="http://schemas.openxmlformats.org/drawingml/2006/table">
            <a:tbl>
              <a:tblPr/>
              <a:tblGrid>
                <a:gridCol w="1714512"/>
                <a:gridCol w="1714512"/>
              </a:tblGrid>
              <a:tr h="2757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 err="1">
                          <a:solidFill>
                            <a:srgbClr val="7030A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щюка</a:t>
                      </a:r>
                      <a:r>
                        <a:rPr lang="ru-RU" sz="3200" dirty="0">
                          <a:solidFill>
                            <a:srgbClr val="7030A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ru-RU" sz="3200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dirty="0" smtClean="0">
                          <a:solidFill>
                            <a:srgbClr val="7030A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машина    </a:t>
                      </a:r>
                      <a:endParaRPr lang="ru-RU" sz="3200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dirty="0" err="1">
                          <a:solidFill>
                            <a:srgbClr val="7030A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дачя</a:t>
                      </a:r>
                      <a:endParaRPr lang="ru-RU" sz="3200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>
                          <a:solidFill>
                            <a:srgbClr val="7030A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люба </a:t>
                      </a:r>
                      <a:endParaRPr lang="ru-RU" sz="3200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dirty="0" err="1">
                          <a:solidFill>
                            <a:srgbClr val="7030A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лыжы</a:t>
                      </a:r>
                      <a:endParaRPr lang="ru-RU" sz="3200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3200" dirty="0" err="1" smtClean="0">
                          <a:solidFill>
                            <a:srgbClr val="7030A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шына</a:t>
                      </a:r>
                      <a:endParaRPr lang="ru-RU" sz="3200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823</TotalTime>
  <Words>517</Words>
  <Application>Microsoft Office PowerPoint</Application>
  <PresentationFormat>Экран (4:3)</PresentationFormat>
  <Paragraphs>97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 "Путешествие в страну Знаний"</dc:title>
  <cp:lastModifiedBy>777</cp:lastModifiedBy>
  <cp:revision>93</cp:revision>
  <dcterms:modified xsi:type="dcterms:W3CDTF">2015-03-11T20:13:37Z</dcterms:modified>
</cp:coreProperties>
</file>