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881D2E-A281-4C1D-89AF-F6AA02AB084D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FC95DA-477D-4416-A90B-05F417132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54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88E9-454E-497D-8CB6-B7B0BA645E4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D830-5AF9-409A-9CD9-952FAC87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5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3EE78-044A-47D2-8029-47A0EE6E0910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308FC1-0FEF-492C-930D-10D429EA6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345E-D223-44BB-8A5A-DAE72DB473BB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A2B5-6200-4902-B142-B32F390C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1FD408F-F702-4F5F-8B50-97A492298D6C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95A75D-0456-4C55-AA37-DF44F36F8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5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D4A1-C76E-4BCA-B322-75D35EE28F88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3A3D0-DCAB-4EBB-854E-783A12FD1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5373-327B-4AE5-9BAC-93903832C797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1F8E-775B-4F7C-BAD2-87E5F1CD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9EC2-1600-4B1C-A825-DF47FD265E9D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D1FD-EA59-4FDA-AA95-096F7AA7F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6039-CBC0-4193-991D-9C32A8DA06CF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9EF5-7369-4C36-AD3D-162D22922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A985-C76B-4D4E-91D3-F5DCEED91DE3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FD6C-EA17-4C38-9B4F-A315909BE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AC132-B97E-4652-B0E5-25EE440635F4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81938F-AC3E-4AAE-B5F3-D9E41CCDC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0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54A9D3-0FCE-4B85-994E-DAF403581BCF}" type="datetimeFigureOut">
              <a:rPr lang="ru-RU"/>
              <a:pPr>
                <a:defRPr/>
              </a:pPr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4FCEC4-E4D0-4404-A5D3-714BBA79C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4" r:id="rId2"/>
    <p:sldLayoutId id="2147483792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3" r:id="rId9"/>
    <p:sldLayoutId id="2147483790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3681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Откуда </a:t>
            </a:r>
            <a:r>
              <a:rPr lang="ru-RU" dirty="0" smtClean="0"/>
              <a:t>в наш дом приходит </a:t>
            </a:r>
            <a:br>
              <a:rPr lang="ru-RU" dirty="0" smtClean="0"/>
            </a:br>
            <a:r>
              <a:rPr lang="ru-RU" dirty="0" smtClean="0"/>
              <a:t>Электричество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3969321" cy="1944216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Презентацию выполнила учитель начальных классов МБОУ «СОШ №4»</a:t>
            </a:r>
          </a:p>
          <a:p>
            <a:r>
              <a:rPr lang="ru-RU" dirty="0" smtClean="0">
                <a:solidFill>
                  <a:srgbClr val="FF0066"/>
                </a:solidFill>
              </a:rPr>
              <a:t>г. Новозыбкова </a:t>
            </a:r>
            <a:endParaRPr lang="ru-RU" dirty="0" smtClean="0">
              <a:solidFill>
                <a:srgbClr val="FF0066"/>
              </a:solidFill>
            </a:endParaRPr>
          </a:p>
          <a:p>
            <a:r>
              <a:rPr lang="ru-RU" dirty="0" err="1" smtClean="0">
                <a:solidFill>
                  <a:srgbClr val="FF0066"/>
                </a:solidFill>
              </a:rPr>
              <a:t>Калако</a:t>
            </a:r>
            <a:r>
              <a:rPr lang="ru-RU" dirty="0" smtClean="0">
                <a:solidFill>
                  <a:srgbClr val="FF0066"/>
                </a:solidFill>
              </a:rPr>
              <a:t> Т.С.</a:t>
            </a:r>
            <a:endParaRPr lang="ru-RU" dirty="0" smtClean="0">
              <a:solidFill>
                <a:srgbClr val="FF0066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Электрические заряды в природе</a:t>
            </a:r>
            <a:endParaRPr lang="ru-RU" dirty="0"/>
          </a:p>
        </p:txBody>
      </p:sp>
      <p:pic>
        <p:nvPicPr>
          <p:cNvPr id="15363" name="Picture 2" descr="C:\Documents and Settings\Владелец\Рабочий стол\Картинки\9d6f3fc4509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3521075" cy="3744913"/>
          </a:xfrm>
        </p:spPr>
      </p:pic>
      <p:pic>
        <p:nvPicPr>
          <p:cNvPr id="15364" name="Picture 3" descr="C:\Documents and Settings\Владелец\Рабочий стол\Картинки\0_7b4f_9041fa5f_XL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8300" y="1773238"/>
            <a:ext cx="3849688" cy="38163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b="0" dirty="0" smtClean="0"/>
              <a:t>Э</a:t>
            </a:r>
            <a:r>
              <a:rPr lang="ru-RU" sz="1800" dirty="0" smtClean="0"/>
              <a:t>лектрический ток – это поток мельчайших </a:t>
            </a:r>
            <a:r>
              <a:rPr lang="ru-RU" sz="1800" dirty="0" err="1" smtClean="0"/>
              <a:t>заряженых</a:t>
            </a:r>
            <a:r>
              <a:rPr lang="ru-RU" sz="1800" dirty="0" smtClean="0"/>
              <a:t> частиц – электронов. Он похож на реку, только в реке течёт вода, а по проводам – электроны.</a:t>
            </a:r>
            <a:r>
              <a:rPr lang="ru-RU" sz="1800" b="0" dirty="0" smtClean="0"/>
              <a:t> Э</a:t>
            </a:r>
            <a:r>
              <a:rPr lang="ru-RU" sz="1800" dirty="0" smtClean="0"/>
              <a:t>лектрический ток  вырабатывают большие электростанции.</a:t>
            </a:r>
            <a:endParaRPr lang="ru-RU" sz="1800" dirty="0"/>
          </a:p>
        </p:txBody>
      </p:sp>
      <p:pic>
        <p:nvPicPr>
          <p:cNvPr id="16387" name="Picture 2" descr="C:\Documents and Settings\Владелец\Рабочий стол\Картинки\North_West_CHP_power_station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3960813" cy="3455987"/>
          </a:xfrm>
        </p:spPr>
      </p:pic>
      <p:pic>
        <p:nvPicPr>
          <p:cNvPr id="16388" name="Picture 3" descr="C:\Documents and Settings\Владелец\Рабочий стол\Картинки\news_20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989138"/>
            <a:ext cx="3600450" cy="34559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/>
              <a:t>Э</a:t>
            </a:r>
            <a:r>
              <a:rPr lang="ru-RU" sz="2000" dirty="0" smtClean="0"/>
              <a:t>лектрический ток сначала течёт по толстым высоковольтным проводам, потом по обычным проводам перетекает в наши квартиры, попадая в выключатели и розетки.</a:t>
            </a:r>
            <a:endParaRPr lang="ru-RU" sz="2000" dirty="0"/>
          </a:p>
        </p:txBody>
      </p:sp>
      <p:pic>
        <p:nvPicPr>
          <p:cNvPr id="17411" name="Picture 2" descr="C:\Documents and Settings\Владелец\Рабочий стол\Картинки\Солнечная электростанция в Сахар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787900" cy="4248150"/>
          </a:xfrm>
        </p:spPr>
      </p:pic>
      <p:pic>
        <p:nvPicPr>
          <p:cNvPr id="17412" name="Picture 3" descr="C:\Documents and Settings\Владелец\Рабочий стол\Картинки\Ветряная электростанция в Калмыки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241675" cy="42481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Запас электричества хранится и в батареях</a:t>
            </a:r>
            <a:endParaRPr lang="ru-RU" dirty="0"/>
          </a:p>
        </p:txBody>
      </p:sp>
      <p:pic>
        <p:nvPicPr>
          <p:cNvPr id="18435" name="Picture 2" descr="C:\Documents and Settings\Владелец\Рабочий стол\Картинки\duracellbatteries-690x4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93863"/>
            <a:ext cx="6572250" cy="46767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Электричество наш друг и помощник, но может стать и врагом, если не знать правила безопасного пользования электричеством.</a:t>
            </a:r>
            <a:endParaRPr lang="ru-RU" sz="2000" dirty="0"/>
          </a:p>
        </p:txBody>
      </p:sp>
      <p:pic>
        <p:nvPicPr>
          <p:cNvPr id="19459" name="Picture 2" descr="C:\Documents and Settings\Владелец\Рабочий стол\Картинки\1244710140797_15892_200_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067175" cy="4248150"/>
          </a:xfrm>
        </p:spPr>
      </p:pic>
      <p:pic>
        <p:nvPicPr>
          <p:cNvPr id="19460" name="Picture 3" descr="C:\Documents and Settings\Владелец\Рабочий стол\Картинки\Sukritikavo-A.Zuok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700213"/>
            <a:ext cx="3887788" cy="39608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83880" cy="203208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Что использовали люди в давние времена для того, чтобы было светло?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В давние-давние времена людям по ночам светил лишь огонь костра.</a:t>
            </a:r>
            <a:endParaRPr lang="ru-RU" sz="2000" dirty="0"/>
          </a:p>
        </p:txBody>
      </p:sp>
      <p:pic>
        <p:nvPicPr>
          <p:cNvPr id="2050" name="Picture 2" descr="C:\Documents and Settings\Владелец\Рабочий стол\Картинки\костё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1709738"/>
            <a:ext cx="6191250" cy="4648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Люди догадались со временем, что, если в костёр опустить палку, она загорится . </a:t>
            </a:r>
            <a:br>
              <a:rPr lang="ru-RU" sz="2000" dirty="0" smtClean="0"/>
            </a:br>
            <a:r>
              <a:rPr lang="ru-RU" sz="2000" dirty="0" smtClean="0"/>
              <a:t>Так появился факел.</a:t>
            </a:r>
            <a:endParaRPr lang="ru-RU" sz="2000" dirty="0"/>
          </a:p>
        </p:txBody>
      </p:sp>
      <p:sp>
        <p:nvSpPr>
          <p:cNvPr id="9219" name="Текс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давние-давние времена людям у костра светил ФАКЕЛ</a:t>
            </a:r>
          </a:p>
        </p:txBody>
      </p:sp>
      <p:pic>
        <p:nvPicPr>
          <p:cNvPr id="9220" name="Picture 2" descr="C:\Documents and Settings\Владелец\Рабочий стол\Картинки\фак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748982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Позднее в домах стали использовать палочки поменьше - лучины. Ставили лучины на специальную подставку – светец.</a:t>
            </a:r>
            <a:endParaRPr lang="ru-RU" sz="2000" dirty="0"/>
          </a:p>
        </p:txBody>
      </p:sp>
      <p:pic>
        <p:nvPicPr>
          <p:cNvPr id="10243" name="Picture 2" descr="C:\Documents and Settings\Владелец\Рабочий стол\Картинки\луч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557338"/>
            <a:ext cx="4537075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Со временем люди стали наливать в маленькую мисочку масло, класть туда фитиль из ниток и поджигать его. Так появились масляные лампы</a:t>
            </a:r>
            <a:endParaRPr lang="ru-RU" sz="2000" dirty="0"/>
          </a:p>
        </p:txBody>
      </p:sp>
      <p:pic>
        <p:nvPicPr>
          <p:cNvPr id="11267" name="Picture 2" descr="C:\Documents and Settings\Владелец\Рабочий стол\Картинки\jyo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01925"/>
            <a:ext cx="4186238" cy="3463925"/>
          </a:xfrm>
        </p:spPr>
      </p:pic>
      <p:pic>
        <p:nvPicPr>
          <p:cNvPr id="11268" name="Picture 3" descr="C:\Documents and Settings\Владелец\Рабочий стол\Картинки\SwissKeroseneLa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425" y="1600200"/>
            <a:ext cx="3159125" cy="506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А ещё позже люди придумали свечку.</a:t>
            </a:r>
            <a:endParaRPr lang="ru-RU" sz="3200" dirty="0"/>
          </a:p>
        </p:txBody>
      </p:sp>
      <p:pic>
        <p:nvPicPr>
          <p:cNvPr id="12291" name="Picture 2" descr="C:\Documents and Settings\Владелец\Рабочий стол\Картинки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05038"/>
            <a:ext cx="3898900" cy="3625850"/>
          </a:xfrm>
        </p:spPr>
      </p:pic>
      <p:pic>
        <p:nvPicPr>
          <p:cNvPr id="12292" name="Picture 3" descr="C:\Documents and Settings\Владелец\Рабочий стол\Картинки\candle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163" y="1624013"/>
            <a:ext cx="3536950" cy="504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Однажды один умный человек изобрёл электрическую лампочку. Она горит ярко, удобно и безопасно.</a:t>
            </a:r>
            <a:endParaRPr lang="ru-RU" sz="2000" dirty="0"/>
          </a:p>
        </p:txBody>
      </p:sp>
      <p:pic>
        <p:nvPicPr>
          <p:cNvPr id="13315" name="Picture 2" descr="C:\Documents and Settings\Владелец\Рабочий стол\Картинки\лампочка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425" y="1609725"/>
            <a:ext cx="363855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429000" cy="2057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заставляет работать лампочку?</a:t>
            </a:r>
            <a:endParaRPr lang="ru-RU" dirty="0"/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2"/>
          </p:nvPr>
        </p:nvSpPr>
        <p:spPr>
          <a:xfrm>
            <a:off x="5389563" y="3282950"/>
            <a:ext cx="3429000" cy="19208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sz="1800" smtClean="0"/>
              <a:t>По тропинкам я бегу, 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Без тропинки не могу.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Где меня ребята нет,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Не зажжётся в доме свет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К дальним сёлам, городам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Кто идёт по проводам?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Светлое величество</a:t>
            </a:r>
          </a:p>
          <a:p>
            <a:pPr>
              <a:spcBef>
                <a:spcPct val="0"/>
              </a:spcBef>
            </a:pPr>
            <a:r>
              <a:rPr lang="ru-RU" sz="1800" smtClean="0"/>
              <a:t>Это</a:t>
            </a:r>
          </a:p>
        </p:txBody>
      </p:sp>
      <p:pic>
        <p:nvPicPr>
          <p:cNvPr id="7170" name="Picture 2" descr="C:\Documents and Settings\Владелец\Рабочий стол\Картинки\1317794415_0_70fc1_7fd8012f_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431" r="14431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261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       Откуда в наш дом приходит  Электричество</vt:lpstr>
      <vt:lpstr>Что использовали люди в давние времена для того, чтобы было светло? </vt:lpstr>
      <vt:lpstr>В давние-давние времена людям по ночам светил лишь огонь костра.</vt:lpstr>
      <vt:lpstr>Люди догадались со временем, что, если в костёр опустить палку, она загорится .  Так появился факел.</vt:lpstr>
      <vt:lpstr>Позднее в домах стали использовать палочки поменьше - лучины. Ставили лучины на специальную подставку – светец.</vt:lpstr>
      <vt:lpstr>Со временем люди стали наливать в маленькую мисочку масло, класть туда фитиль из ниток и поджигать его. Так появились масляные лампы</vt:lpstr>
      <vt:lpstr>А ещё позже люди придумали свечку.</vt:lpstr>
      <vt:lpstr>Однажды один умный человек изобрёл электрическую лампочку. Она горит ярко, удобно и безопасно.</vt:lpstr>
      <vt:lpstr>Что заставляет работать лампочку?</vt:lpstr>
      <vt:lpstr>Электрические заряды в природе</vt:lpstr>
      <vt:lpstr>Электрический ток – это поток мельчайших заряженых частиц – электронов. Он похож на реку, только в реке течёт вода, а по проводам – электроны. Электрический ток  вырабатывают большие электростанции.</vt:lpstr>
      <vt:lpstr>Электрический ток сначала течёт по толстым высоковольтным проводам, потом по обычным проводам перетекает в наши квартиры, попадая в выключатели и розетки.</vt:lpstr>
      <vt:lpstr>Запас электричества хранится и в батареях</vt:lpstr>
      <vt:lpstr>Электричество наш друг и помощник, но может стать и врагом, если не знать правила безопасного пользования электричеством.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в наш дом приходит  Электричество</dc:title>
  <dc:creator>Калако</dc:creator>
  <cp:lastModifiedBy>Админ</cp:lastModifiedBy>
  <cp:revision>14</cp:revision>
  <dcterms:modified xsi:type="dcterms:W3CDTF">2014-11-28T16:58:32Z</dcterms:modified>
</cp:coreProperties>
</file>