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7B3DC-4044-46C6-84FE-8FB3464EBBF6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3063-F9C5-4197-9062-70F4BA0967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7B3DC-4044-46C6-84FE-8FB3464EBBF6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3063-F9C5-4197-9062-70F4BA0967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7B3DC-4044-46C6-84FE-8FB3464EBBF6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3063-F9C5-4197-9062-70F4BA0967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7B3DC-4044-46C6-84FE-8FB3464EBBF6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3063-F9C5-4197-9062-70F4BA0967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7B3DC-4044-46C6-84FE-8FB3464EBBF6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3063-F9C5-4197-9062-70F4BA0967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7B3DC-4044-46C6-84FE-8FB3464EBBF6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3063-F9C5-4197-9062-70F4BA0967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7B3DC-4044-46C6-84FE-8FB3464EBBF6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3063-F9C5-4197-9062-70F4BA0967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7B3DC-4044-46C6-84FE-8FB3464EBBF6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3063-F9C5-4197-9062-70F4BA0967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7B3DC-4044-46C6-84FE-8FB3464EBBF6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3063-F9C5-4197-9062-70F4BA0967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7B3DC-4044-46C6-84FE-8FB3464EBBF6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3063-F9C5-4197-9062-70F4BA0967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7B3DC-4044-46C6-84FE-8FB3464EBBF6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3063-F9C5-4197-9062-70F4BA0967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7B3DC-4044-46C6-84FE-8FB3464EBBF6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3063-F9C5-4197-9062-70F4BA09678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шенька\Desktop\Кобосихе\Семья и семейные ценности\Dollarphotoclub_66050191-700x5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710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302897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Тепло семейного очага</a:t>
            </a:r>
            <a:endParaRPr lang="ru-RU" sz="8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5105400"/>
            <a:ext cx="6400800" cy="1752600"/>
          </a:xfrm>
        </p:spPr>
        <p:txBody>
          <a:bodyPr>
            <a:normAutofit fontScale="92500"/>
          </a:bodyPr>
          <a:lstStyle/>
          <a:p>
            <a:pPr algn="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Автор: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Банщикова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Дарья Евгеньевна</a:t>
            </a:r>
          </a:p>
          <a:p>
            <a:pPr algn="r"/>
            <a:r>
              <a:rPr lang="ru-RU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Учащаяся 9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класса</a:t>
            </a:r>
          </a:p>
          <a:p>
            <a:pPr algn="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МБОУ «СОШ №4»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2" name="Picture 4" descr="C:\Users\Машенька\Desktop\Кобосихе\Семья и семейные ценности\Эмблем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4456" y="5214950"/>
            <a:ext cx="1749544" cy="1643050"/>
          </a:xfrm>
          <a:prstGeom prst="rect">
            <a:avLst/>
          </a:prstGeom>
          <a:noFill/>
        </p:spPr>
      </p:pic>
    </p:spTree>
  </p:cSld>
  <p:clrMapOvr>
    <a:masterClrMapping/>
  </p:clrMapOvr>
  <p:transition advTm="10203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ашенька\Desktop\Кобосихе\Семья и семейные ценности\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4373"/>
            <a:ext cx="9144000" cy="6057899"/>
          </a:xfrm>
          <a:prstGeom prst="rect">
            <a:avLst/>
          </a:prstGeom>
          <a:noFill/>
        </p:spPr>
      </p:pic>
      <p:pic>
        <p:nvPicPr>
          <p:cNvPr id="5" name="Picture 4" descr="C:\Users\Машенька\Desktop\Кобосихе\Семья и семейные ценности\Эмблем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4456" y="5214950"/>
            <a:ext cx="1749544" cy="164305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86544"/>
          </a:xfrm>
        </p:spPr>
        <p:txBody>
          <a:bodyPr>
            <a:normAutofit lnSpcReduction="10000"/>
          </a:bodyPr>
          <a:lstStyle/>
          <a:p>
            <a:pPr marL="0" indent="376238" algn="just">
              <a:lnSpc>
                <a:spcPct val="150000"/>
              </a:lnSpc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Семья – это важнейшая ценность в жизни любого человека. Где бы мы ни были и что бы ни делали, мы всегда стремимся к дому, в котором нас ждут, в котором пылает семейный очаг. Но чтобы этот очаг не переставал согревать нас своим теплом, его пламя нужно постоянно поддерживать особыми, очень ценными поленьями. И в этой презентации я вам о них расскажу.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20233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Машенька\Desktop\Кобосихе\Семья и семейные ценности\Эмблем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4456" y="5214950"/>
            <a:ext cx="1749544" cy="1643050"/>
          </a:xfrm>
          <a:prstGeom prst="rect">
            <a:avLst/>
          </a:prstGeom>
          <a:noFill/>
        </p:spPr>
      </p:pic>
      <p:pic>
        <p:nvPicPr>
          <p:cNvPr id="1029" name="Picture 5" descr="C:\Users\Машенька\Desktop\Кобосихе\Семья и семейные ценности\animaciya_42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42974" y="0"/>
            <a:ext cx="1039090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504"/>
            <a:ext cx="8715436" cy="1143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Мама говорит:</a:t>
            </a:r>
            <a:br>
              <a:rPr lang="ru-RU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</a:t>
            </a:r>
            <a:r>
              <a:rPr lang="ru-RU" sz="6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семье любовь да совет, так и нужды </a:t>
            </a:r>
            <a:r>
              <a:rPr lang="ru-RU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нет»,</a:t>
            </a:r>
            <a:br>
              <a:rPr lang="ru-RU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 всегда подкладывает в наш очаг </a:t>
            </a:r>
            <a:endParaRPr lang="ru-RU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7" name="Picture 3" descr="C:\Users\Машенька\Desktop\Кобосихе\Семья и семейные ценности\Бревно_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571612"/>
            <a:ext cx="8623386" cy="3608448"/>
          </a:xfrm>
          <a:prstGeom prst="rect">
            <a:avLst/>
          </a:prstGeom>
          <a:noFill/>
        </p:spPr>
      </p:pic>
    </p:spTree>
  </p:cSld>
  <p:clrMapOvr>
    <a:masterClrMapping/>
  </p:clrMapOvr>
  <p:transition advTm="16629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Машенька\Desktop\Кобосихе\Семья и семейные ценности\Эмблем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4456" y="5214950"/>
            <a:ext cx="1749544" cy="1643050"/>
          </a:xfrm>
          <a:prstGeom prst="rect">
            <a:avLst/>
          </a:prstGeom>
          <a:noFill/>
        </p:spPr>
      </p:pic>
      <p:pic>
        <p:nvPicPr>
          <p:cNvPr id="1029" name="Picture 5" descr="C:\Users\Машенька\Desktop\Кобосихе\Семья и семейные ценности\animaciya_42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42974" y="0"/>
            <a:ext cx="1039090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504"/>
            <a:ext cx="8715436" cy="1143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Папа считает:</a:t>
            </a:r>
            <a:br>
              <a:rPr lang="ru-RU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</a:t>
            </a:r>
            <a:r>
              <a:rPr lang="ru-RU" sz="8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Согласную семью и горе не берет</a:t>
            </a:r>
            <a:r>
              <a:rPr lang="ru-RU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»,</a:t>
            </a:r>
            <a:br>
              <a:rPr lang="ru-RU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 у него всегда есть</a:t>
            </a:r>
            <a:endParaRPr lang="ru-RU" sz="8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7" name="Picture 3" descr="C:\Users\Машенька\Desktop\Кобосихе\Семья и семейные ценности\Бревно_1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85721" y="1571612"/>
            <a:ext cx="8623383" cy="3608448"/>
          </a:xfrm>
          <a:prstGeom prst="rect">
            <a:avLst/>
          </a:prstGeom>
          <a:noFill/>
        </p:spPr>
      </p:pic>
    </p:spTree>
  </p:cSld>
  <p:clrMapOvr>
    <a:masterClrMapping/>
  </p:clrMapOvr>
  <p:transition advTm="16395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Машенька\Desktop\Кобосихе\Семья и семейные ценности\Эмблем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4456" y="5214950"/>
            <a:ext cx="1749544" cy="1643050"/>
          </a:xfrm>
          <a:prstGeom prst="rect">
            <a:avLst/>
          </a:prstGeom>
          <a:noFill/>
        </p:spPr>
      </p:pic>
      <p:pic>
        <p:nvPicPr>
          <p:cNvPr id="1029" name="Picture 5" descr="C:\Users\Машенька\Desktop\Кобосихе\Семья и семейные ценности\animaciya_42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42974" y="0"/>
            <a:ext cx="1039090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504"/>
            <a:ext cx="8715436" cy="1143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Бабушка знает:</a:t>
            </a:r>
            <a:br>
              <a:rPr lang="ru-RU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</a:t>
            </a:r>
            <a:r>
              <a:rPr lang="ru-RU" sz="6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Хозяюшка в </a:t>
            </a:r>
            <a:r>
              <a:rPr lang="ru-RU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дому - что оладушка </a:t>
            </a:r>
            <a:r>
              <a:rPr lang="ru-RU" sz="6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меду</a:t>
            </a:r>
            <a:r>
              <a:rPr lang="ru-RU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»,</a:t>
            </a:r>
            <a:br>
              <a:rPr lang="ru-RU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 день за днём создаёт</a:t>
            </a:r>
            <a:endParaRPr lang="ru-RU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7" name="Picture 3" descr="C:\Users\Машенька\Desktop\Кобосихе\Семья и семейные ценности\Бревно_1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85721" y="1571612"/>
            <a:ext cx="8623383" cy="3608448"/>
          </a:xfrm>
          <a:prstGeom prst="rect">
            <a:avLst/>
          </a:prstGeom>
          <a:noFill/>
        </p:spPr>
      </p:pic>
    </p:spTree>
  </p:cSld>
  <p:clrMapOvr>
    <a:masterClrMapping/>
  </p:clrMapOvr>
  <p:transition advTm="1677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Машенька\Desktop\Кобосихе\Семья и семейные ценности\Эмблем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4456" y="5214950"/>
            <a:ext cx="1749544" cy="1643050"/>
          </a:xfrm>
          <a:prstGeom prst="rect">
            <a:avLst/>
          </a:prstGeom>
          <a:noFill/>
        </p:spPr>
      </p:pic>
      <p:pic>
        <p:nvPicPr>
          <p:cNvPr id="1029" name="Picture 5" descr="C:\Users\Машенька\Desktop\Кобосихе\Семья и семейные ценности\animaciya_42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42974" y="0"/>
            <a:ext cx="1039090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504"/>
            <a:ext cx="8715436" cy="1143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Дедушка уверен:</a:t>
            </a:r>
            <a:br>
              <a:rPr lang="ru-RU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</a:t>
            </a:r>
            <a:r>
              <a:rPr lang="ru-RU" sz="7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Родительское слово мимо не молвится</a:t>
            </a:r>
            <a:r>
              <a:rPr lang="ru-RU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»,</a:t>
            </a:r>
            <a:br>
              <a:rPr lang="ru-RU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соблюдает и передаёт нам</a:t>
            </a:r>
            <a:endParaRPr lang="ru-RU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7" name="Picture 3" descr="C:\Users\Машенька\Desktop\Кобосихе\Семья и семейные ценности\Бревно_1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85721" y="1571612"/>
            <a:ext cx="8623383" cy="3608448"/>
          </a:xfrm>
          <a:prstGeom prst="rect">
            <a:avLst/>
          </a:prstGeom>
          <a:noFill/>
        </p:spPr>
      </p:pic>
    </p:spTree>
  </p:cSld>
  <p:clrMapOvr>
    <a:masterClrMapping/>
  </p:clrMapOvr>
  <p:transition advTm="16567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Машенька\Desktop\Кобосихе\Семья и семейные ценности\Эмблем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4456" y="5214950"/>
            <a:ext cx="1749544" cy="1643050"/>
          </a:xfrm>
          <a:prstGeom prst="rect">
            <a:avLst/>
          </a:prstGeom>
          <a:noFill/>
        </p:spPr>
      </p:pic>
      <p:pic>
        <p:nvPicPr>
          <p:cNvPr id="1029" name="Picture 5" descr="C:\Users\Машенька\Desktop\Кобосихе\Семья и семейные ценности\animaciya_42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42974" y="0"/>
            <a:ext cx="1039090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504"/>
            <a:ext cx="8715436" cy="1143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Ну а я поняла:</a:t>
            </a:r>
            <a:br>
              <a:rPr lang="ru-RU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</a:t>
            </a:r>
            <a:r>
              <a:rPr lang="ru-RU" sz="7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Каково на </a:t>
            </a:r>
            <a:r>
              <a:rPr lang="ru-RU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дому, </a:t>
            </a:r>
            <a:r>
              <a:rPr lang="ru-RU" sz="7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таково и </a:t>
            </a:r>
            <a:r>
              <a:rPr lang="ru-RU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самому»,</a:t>
            </a:r>
            <a:br>
              <a:rPr lang="ru-RU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 поэтому каждый день дарю родным</a:t>
            </a:r>
            <a:endParaRPr lang="ru-RU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7" name="Picture 3" descr="C:\Users\Машенька\Desktop\Кобосихе\Семья и семейные ценности\Бревно_1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85721" y="1571612"/>
            <a:ext cx="8623383" cy="3608447"/>
          </a:xfrm>
          <a:prstGeom prst="rect">
            <a:avLst/>
          </a:prstGeom>
          <a:noFill/>
        </p:spPr>
      </p:pic>
    </p:spTree>
  </p:cSld>
  <p:clrMapOvr>
    <a:masterClrMapping/>
  </p:clrMapOvr>
  <p:transition advTm="16192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шенька\Desktop\Кобосихе\Семья и семейные ценности\AEoSSAlad-A.jpg"/>
          <p:cNvPicPr>
            <a:picLocks noChangeAspect="1" noChangeArrowheads="1"/>
          </p:cNvPicPr>
          <p:nvPr/>
        </p:nvPicPr>
        <p:blipFill>
          <a:blip r:embed="rId2">
            <a:lum bright="10000" contrast="10000"/>
          </a:blip>
          <a:srcRect/>
          <a:stretch>
            <a:fillRect/>
          </a:stretch>
        </p:blipFill>
        <p:spPr bwMode="auto">
          <a:xfrm>
            <a:off x="-269724" y="-142900"/>
            <a:ext cx="9699508" cy="5138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:\Users\Машенька\Desktop\Кобосихе\Семья и семейные ценности\Эмблем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4456" y="5214950"/>
            <a:ext cx="1749544" cy="1643050"/>
          </a:xfrm>
          <a:prstGeom prst="rect">
            <a:avLst/>
          </a:prstGeom>
          <a:noFill/>
        </p:spPr>
      </p:pic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86544"/>
          </a:xfrm>
        </p:spPr>
        <p:txBody>
          <a:bodyPr>
            <a:normAutofit/>
          </a:bodyPr>
          <a:lstStyle/>
          <a:p>
            <a:pPr marL="0" indent="376238" algn="just">
              <a:lnSpc>
                <a:spcPct val="150000"/>
              </a:lnSpc>
              <a:buNone/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 желаю вам, чтобы ваш семейный очаг радовал и согревал вас каждый день, и чтобы у вас и ваших близких всегда было, чем поддержать его святое пламя.</a:t>
            </a:r>
          </a:p>
          <a:p>
            <a:pPr marL="0" indent="376238" algn="just">
              <a:lnSpc>
                <a:spcPct val="150000"/>
              </a:lnSpc>
              <a:buNone/>
            </a:pPr>
            <a:endParaRPr lang="ru-RU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376238" algn="ctr">
              <a:lnSpc>
                <a:spcPct val="150000"/>
              </a:lnSpc>
              <a:buNone/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5506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217</TotalTime>
  <Words>139</Words>
  <Application>Microsoft Office PowerPoint</Application>
  <PresentationFormat>Экран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Тепло семейного очага</vt:lpstr>
      <vt:lpstr>Слайд 2</vt:lpstr>
      <vt:lpstr>Мама говорит: «В семье любовь да совет, так и нужды нет», и всегда подкладывает в наш очаг </vt:lpstr>
      <vt:lpstr>Папа считает: «Согласную семью и горе не берет», и у него всегда есть</vt:lpstr>
      <vt:lpstr>Бабушка знает: «Хозяюшка в дому - что оладушка в меду», и день за днём создаёт</vt:lpstr>
      <vt:lpstr>Дедушка уверен: «Родительское слово мимо не молвится», соблюдает и передаёт нам</vt:lpstr>
      <vt:lpstr>Ну а я поняла: «Каково на дому, таково и самому», и поэтому каждый день дарю родным</vt:lpstr>
      <vt:lpstr>Слайд 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Семья и семейные ценности</dc:title>
  <dc:creator>Машенька</dc:creator>
  <cp:lastModifiedBy>Машенька</cp:lastModifiedBy>
  <cp:revision>28</cp:revision>
  <dcterms:created xsi:type="dcterms:W3CDTF">2016-03-06T18:01:32Z</dcterms:created>
  <dcterms:modified xsi:type="dcterms:W3CDTF">2016-03-06T21:39:17Z</dcterms:modified>
</cp:coreProperties>
</file>