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B3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62D329-A5C3-4D97-97D8-FCD257A1288E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89323E-2BAB-4AE4-805B-3CEB1C6CD74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214686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Мастер-класс</a:t>
            </a:r>
            <a:br>
              <a:rPr lang="ru-RU" b="1" dirty="0" smtClean="0"/>
            </a:br>
            <a:r>
              <a:rPr lang="ru-RU" b="1" dirty="0" smtClean="0"/>
              <a:t>учителя математики</a:t>
            </a:r>
            <a:br>
              <a:rPr lang="ru-RU" b="1" dirty="0" smtClean="0"/>
            </a:br>
            <a:r>
              <a:rPr lang="ru-RU" b="1" dirty="0" smtClean="0"/>
              <a:t>МБОУ «СОШ №4»</a:t>
            </a:r>
            <a:br>
              <a:rPr lang="ru-RU" b="1" dirty="0" smtClean="0"/>
            </a:br>
            <a:r>
              <a:rPr lang="ru-RU" b="1" dirty="0" smtClean="0"/>
              <a:t>Крадиженко Владимира Сергеевича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Мастер-класс\166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785794"/>
            <a:ext cx="5715040" cy="5739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386150"/>
            <a:ext cx="8858312" cy="18288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Тема урока:</a:t>
            </a:r>
            <a:br>
              <a:rPr lang="ru-RU" sz="6000" b="1" dirty="0" smtClean="0"/>
            </a:br>
            <a:r>
              <a:rPr lang="ru-RU" sz="6000" smtClean="0"/>
              <a:t>«Свойство </a:t>
            </a:r>
            <a:r>
              <a:rPr lang="ru-RU" sz="6000" dirty="0" smtClean="0"/>
              <a:t>четырёхугольников, вписанных в окружность»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/>
        </p:nvSpPr>
        <p:spPr>
          <a:xfrm>
            <a:off x="500034" y="2714620"/>
            <a:ext cx="2555894" cy="1500198"/>
          </a:xfrm>
          <a:prstGeom prst="parallelogram">
            <a:avLst>
              <a:gd name="adj" fmla="val 29267"/>
            </a:avLst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143372" y="2143116"/>
            <a:ext cx="2428892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58016" y="1571612"/>
            <a:ext cx="210346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 </a:t>
            </a:r>
            <a:r>
              <a:rPr lang="ru-RU" sz="1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63199" y="2714620"/>
            <a:ext cx="6944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14546" y="1071546"/>
            <a:ext cx="4643470" cy="46434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араллелограмм 2"/>
          <p:cNvSpPr/>
          <p:nvPr/>
        </p:nvSpPr>
        <p:spPr>
          <a:xfrm>
            <a:off x="2500298" y="2285992"/>
            <a:ext cx="4086254" cy="2234921"/>
          </a:xfrm>
          <a:prstGeom prst="parallelogram">
            <a:avLst>
              <a:gd name="adj" fmla="val 0"/>
            </a:avLst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682985" y="2357430"/>
            <a:ext cx="2428892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397629" y="1785926"/>
            <a:ext cx="210346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 </a:t>
            </a:r>
            <a:r>
              <a:rPr lang="ru-RU" sz="1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02812" y="2928934"/>
            <a:ext cx="6944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Ромб 6"/>
          <p:cNvSpPr/>
          <p:nvPr/>
        </p:nvSpPr>
        <p:spPr>
          <a:xfrm>
            <a:off x="682589" y="2285992"/>
            <a:ext cx="1714512" cy="2643206"/>
          </a:xfrm>
          <a:prstGeom prst="diamond">
            <a:avLst/>
          </a:prstGeom>
          <a:solidFill>
            <a:srgbClr val="FF3B3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1000108"/>
            <a:ext cx="4786346" cy="47863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2143108" y="1000108"/>
            <a:ext cx="4786346" cy="4786346"/>
          </a:xfrm>
          <a:prstGeom prst="diamond">
            <a:avLst/>
          </a:prstGeom>
          <a:solidFill>
            <a:srgbClr val="FF3B3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3116"/>
            <a:ext cx="8858312" cy="18288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СПАСИБО ЗА РАБОТУ!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</TotalTime>
  <Words>14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Мастер-класс учителя математики МБОУ «СОШ №4» Крадиженко Владимира Сергеевича</vt:lpstr>
      <vt:lpstr>Слайд 2</vt:lpstr>
      <vt:lpstr>Тема урока: «Свойство четырёхугольников, вписанных в окружность»</vt:lpstr>
      <vt:lpstr>Слайд 4</vt:lpstr>
      <vt:lpstr>Слайд 5</vt:lpstr>
      <vt:lpstr>Слайд 6</vt:lpstr>
      <vt:lpstr>Слайд 7</vt:lpstr>
      <vt:lpstr>СПАСИБО ЗА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учителя математики МБОУ «СОШ №4» Крадиженко Владимира Сергеевича</dc:title>
  <dc:creator>Пользователь Windows</dc:creator>
  <cp:lastModifiedBy>p@rovOZzzz</cp:lastModifiedBy>
  <cp:revision>4</cp:revision>
  <dcterms:created xsi:type="dcterms:W3CDTF">2015-02-16T08:04:20Z</dcterms:created>
  <dcterms:modified xsi:type="dcterms:W3CDTF">2015-02-16T14:17:35Z</dcterms:modified>
</cp:coreProperties>
</file>