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7EFA61-4646-4847-9653-37EF99CED397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9D3A52-AB11-4A77-A20A-387A4F51317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78605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на движение относительно стационарного или движущегося объекта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5357826"/>
            <a:ext cx="7854696" cy="1752600"/>
          </a:xfrm>
        </p:spPr>
        <p:txBody>
          <a:bodyPr/>
          <a:lstStyle/>
          <a:p>
            <a:r>
              <a:rPr lang="ru-RU" dirty="0" smtClean="0"/>
              <a:t>Подготовлено МО учителей математики</a:t>
            </a:r>
          </a:p>
          <a:p>
            <a:r>
              <a:rPr lang="ru-RU" dirty="0" smtClean="0"/>
              <a:t>МБОУ «СОШ №4»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572164"/>
          </a:xfrm>
        </p:spPr>
        <p:txBody>
          <a:bodyPr/>
          <a:lstStyle/>
          <a:p>
            <a:r>
              <a:rPr lang="ru-RU" dirty="0" smtClean="0"/>
              <a:t>За 36 секунд со скоростью 65 км/ч + 35 км/ч = 100 км/ч скорый поезд проезжает свою длину + </a:t>
            </a:r>
            <a:r>
              <a:rPr lang="ru-RU" dirty="0" err="1" smtClean="0"/>
              <a:t>длину</a:t>
            </a:r>
            <a:r>
              <a:rPr lang="ru-RU" dirty="0" smtClean="0"/>
              <a:t> товарного поезда 700 м. Получим: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Значит, длина скорого поезда равна 300 м.</a:t>
            </a:r>
          </a:p>
          <a:p>
            <a:r>
              <a:rPr lang="ru-RU" dirty="0" smtClean="0"/>
              <a:t>Ответ: 300 метров.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7" y="2786058"/>
            <a:ext cx="8114101" cy="1143008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000504"/>
            <a:ext cx="1578333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97466"/>
            <a:ext cx="8229600" cy="4389120"/>
          </a:xfrm>
        </p:spPr>
        <p:txBody>
          <a:bodyPr/>
          <a:lstStyle/>
          <a:p>
            <a:r>
              <a:rPr lang="ru-RU" dirty="0" smtClean="0"/>
              <a:t>Таким образом, рассмотрев вышеуказанные задачи, можно сделать вывод, что они решаются однотипно, с учётом частных условий каждой конкретно взятой задачи.</a:t>
            </a:r>
          </a:p>
          <a:p>
            <a:r>
              <a:rPr lang="ru-RU" dirty="0" smtClean="0"/>
              <a:t>Овладение приёмами решения данного типа задач обеспечивает возможность упростить выбор способа решения конкретного типа задач при прохождении итоговой аттестации.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Здесь рассматриваются задачи из открытого банка заданий для ОГЭ и ЕГЭ по математике. Для ОГЭ эти задачи являются заданиями части </a:t>
            </a:r>
            <a:r>
              <a:rPr lang="en-US" dirty="0" smtClean="0"/>
              <a:t>C</a:t>
            </a:r>
            <a:r>
              <a:rPr lang="ru-RU" dirty="0" smtClean="0"/>
              <a:t>, для ЕГЭ – части </a:t>
            </a:r>
            <a:r>
              <a:rPr lang="en-US" dirty="0" smtClean="0"/>
              <a:t>B</a:t>
            </a:r>
            <a:r>
              <a:rPr lang="ru-RU" dirty="0" smtClean="0"/>
              <a:t>. Помимо использования свойств прямолинейного движения, в этих задачах применяется навык перевода одних единиц измерения в другие.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Поезд, </a:t>
            </a:r>
            <a:r>
              <a:rPr lang="ru-RU" dirty="0" smtClean="0"/>
              <a:t>двигаясь равномерно </a:t>
            </a:r>
            <a:r>
              <a:rPr lang="ru-RU" dirty="0" smtClean="0"/>
              <a:t>со </a:t>
            </a:r>
            <a:r>
              <a:rPr lang="ru-RU" dirty="0" smtClean="0"/>
              <a:t>скоростью </a:t>
            </a:r>
            <a:r>
              <a:rPr lang="ru-RU" dirty="0" smtClean="0"/>
              <a:t>80 км/ч, </a:t>
            </a:r>
            <a:r>
              <a:rPr lang="ru-RU" dirty="0" smtClean="0"/>
              <a:t>проезжает </a:t>
            </a:r>
            <a:r>
              <a:rPr lang="ru-RU" dirty="0" smtClean="0"/>
              <a:t>мимо </a:t>
            </a:r>
            <a:r>
              <a:rPr lang="ru-RU" dirty="0" smtClean="0"/>
              <a:t>придорожного столба </a:t>
            </a:r>
            <a:r>
              <a:rPr lang="ru-RU" dirty="0" smtClean="0"/>
              <a:t>за 36 </a:t>
            </a:r>
            <a:r>
              <a:rPr lang="ru-RU" dirty="0" smtClean="0"/>
              <a:t>секунд</a:t>
            </a:r>
            <a:r>
              <a:rPr lang="ru-RU" dirty="0" smtClean="0"/>
              <a:t>. </a:t>
            </a:r>
            <a:r>
              <a:rPr lang="ru-RU" dirty="0" smtClean="0"/>
              <a:t>Найдите </a:t>
            </a:r>
            <a:r>
              <a:rPr lang="ru-RU" dirty="0" smtClean="0"/>
              <a:t>длину </a:t>
            </a:r>
            <a:r>
              <a:rPr lang="ru-RU" dirty="0" smtClean="0"/>
              <a:t>поезда </a:t>
            </a:r>
            <a:r>
              <a:rPr lang="ru-RU" dirty="0" smtClean="0"/>
              <a:t>в </a:t>
            </a:r>
            <a:r>
              <a:rPr lang="ru-RU" dirty="0" smtClean="0"/>
              <a:t>метрах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/>
          <a:lstStyle/>
          <a:p>
            <a:r>
              <a:rPr lang="ru-RU" dirty="0" smtClean="0"/>
              <a:t>В решении задачи размерами столба можно пренебречь.</a:t>
            </a:r>
          </a:p>
          <a:p>
            <a:r>
              <a:rPr lang="ru-RU" dirty="0" smtClean="0"/>
              <a:t>За 36 секунд со скоростью 80 км/ч поезд проезжает свою длину. Обозначим длину поезда как </a:t>
            </a:r>
            <a:r>
              <a:rPr lang="en-US" dirty="0" smtClean="0"/>
              <a:t>l</a:t>
            </a:r>
            <a:r>
              <a:rPr lang="ru-RU" dirty="0" smtClean="0"/>
              <a:t>. Получим: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Значит, длина поезда равна 800 м.</a:t>
            </a:r>
          </a:p>
          <a:p>
            <a:r>
              <a:rPr lang="ru-RU" dirty="0" smtClean="0"/>
              <a:t>Ответ: 800 метров.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/>
        </p:nvGraphicFramePr>
        <p:xfrm>
          <a:off x="1714480" y="3786190"/>
          <a:ext cx="6096000" cy="1357322"/>
        </p:xfrm>
        <a:graphic>
          <a:graphicData uri="http://schemas.openxmlformats.org/presentationml/2006/ole">
            <p:oleObj spid="_x0000_s1026" name="Формула" r:id="rId3" imgW="0" imgH="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357562"/>
            <a:ext cx="714380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4389120"/>
          </a:xfrm>
        </p:spPr>
        <p:txBody>
          <a:bodyPr/>
          <a:lstStyle/>
          <a:p>
            <a:r>
              <a:rPr lang="ru-RU" dirty="0" smtClean="0"/>
              <a:t>Поезд, </a:t>
            </a:r>
            <a:r>
              <a:rPr lang="ru-RU" dirty="0" smtClean="0"/>
              <a:t>двигаясь равномерно </a:t>
            </a:r>
            <a:r>
              <a:rPr lang="ru-RU" dirty="0" smtClean="0"/>
              <a:t>со </a:t>
            </a:r>
            <a:r>
              <a:rPr lang="ru-RU" dirty="0" smtClean="0"/>
              <a:t>скоростью </a:t>
            </a:r>
            <a:r>
              <a:rPr lang="ru-RU" dirty="0" smtClean="0"/>
              <a:t>60 км/ч, </a:t>
            </a:r>
            <a:r>
              <a:rPr lang="ru-RU" dirty="0" smtClean="0"/>
              <a:t>проезжает </a:t>
            </a:r>
            <a:r>
              <a:rPr lang="ru-RU" dirty="0" smtClean="0"/>
              <a:t>мимо </a:t>
            </a:r>
            <a:r>
              <a:rPr lang="ru-RU" dirty="0" smtClean="0"/>
              <a:t>лесополосы</a:t>
            </a:r>
            <a:r>
              <a:rPr lang="ru-RU" dirty="0" smtClean="0"/>
              <a:t>, длина </a:t>
            </a:r>
            <a:r>
              <a:rPr lang="ru-RU" dirty="0" smtClean="0"/>
              <a:t>которой </a:t>
            </a:r>
            <a:r>
              <a:rPr lang="ru-RU" dirty="0" smtClean="0"/>
              <a:t>равна 400 </a:t>
            </a:r>
            <a:r>
              <a:rPr lang="ru-RU" dirty="0" smtClean="0"/>
              <a:t>метрам</a:t>
            </a:r>
            <a:r>
              <a:rPr lang="ru-RU" dirty="0" smtClean="0"/>
              <a:t>, за 1 </a:t>
            </a:r>
            <a:r>
              <a:rPr lang="ru-RU" dirty="0" smtClean="0"/>
              <a:t>минуту</a:t>
            </a:r>
            <a:r>
              <a:rPr lang="ru-RU" dirty="0" smtClean="0"/>
              <a:t>. </a:t>
            </a:r>
            <a:r>
              <a:rPr lang="ru-RU" dirty="0" smtClean="0"/>
              <a:t>Найдите </a:t>
            </a:r>
            <a:r>
              <a:rPr lang="ru-RU" dirty="0" smtClean="0"/>
              <a:t>длину </a:t>
            </a:r>
            <a:r>
              <a:rPr lang="ru-RU" dirty="0" smtClean="0"/>
              <a:t>поезда </a:t>
            </a:r>
            <a:r>
              <a:rPr lang="ru-RU" dirty="0" smtClean="0"/>
              <a:t>в </a:t>
            </a:r>
            <a:r>
              <a:rPr lang="ru-RU" dirty="0" smtClean="0"/>
              <a:t>метрах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/>
          <a:lstStyle/>
          <a:p>
            <a:r>
              <a:rPr lang="ru-RU" dirty="0" smtClean="0"/>
              <a:t>За 1 минуту со скоростью 60 км/ч поезд проезжает свою длину + </a:t>
            </a:r>
            <a:r>
              <a:rPr lang="ru-RU" dirty="0" err="1" smtClean="0"/>
              <a:t>длину</a:t>
            </a:r>
            <a:r>
              <a:rPr lang="ru-RU" dirty="0" smtClean="0"/>
              <a:t> лесополосы 400 м. Получим: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Значит, длина поезда равна 600 м.</a:t>
            </a:r>
          </a:p>
          <a:p>
            <a:r>
              <a:rPr lang="ru-RU" dirty="0" smtClean="0"/>
              <a:t>Ответ: 600 метров.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7" y="1928802"/>
            <a:ext cx="7606969" cy="1071570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951568"/>
            <a:ext cx="1428760" cy="452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68904"/>
            <a:ext cx="8229600" cy="4389120"/>
          </a:xfrm>
        </p:spPr>
        <p:txBody>
          <a:bodyPr/>
          <a:lstStyle/>
          <a:p>
            <a:r>
              <a:rPr lang="ru-RU" dirty="0" smtClean="0"/>
              <a:t>По двум </a:t>
            </a:r>
            <a:r>
              <a:rPr lang="ru-RU" dirty="0" smtClean="0"/>
              <a:t>параллельным железнодорожным </a:t>
            </a:r>
            <a:r>
              <a:rPr lang="ru-RU" dirty="0" smtClean="0"/>
              <a:t>путям в одном </a:t>
            </a:r>
            <a:r>
              <a:rPr lang="ru-RU" dirty="0" smtClean="0"/>
              <a:t>направлении следуют пассажирский </a:t>
            </a:r>
            <a:r>
              <a:rPr lang="ru-RU" dirty="0" smtClean="0"/>
              <a:t>и </a:t>
            </a:r>
            <a:r>
              <a:rPr lang="ru-RU" dirty="0" smtClean="0"/>
              <a:t>товарный поезда</a:t>
            </a:r>
            <a:r>
              <a:rPr lang="ru-RU" dirty="0" smtClean="0"/>
              <a:t>, </a:t>
            </a:r>
            <a:r>
              <a:rPr lang="ru-RU" dirty="0" smtClean="0"/>
              <a:t>скорости которых </a:t>
            </a:r>
            <a:r>
              <a:rPr lang="ru-RU" dirty="0" smtClean="0"/>
              <a:t>равны </a:t>
            </a:r>
            <a:r>
              <a:rPr lang="ru-RU" dirty="0" smtClean="0"/>
              <a:t>соответственно </a:t>
            </a:r>
            <a:r>
              <a:rPr lang="ru-RU" dirty="0" smtClean="0"/>
              <a:t>90 км/ч и 30 км/ч. Длина </a:t>
            </a:r>
            <a:r>
              <a:rPr lang="ru-RU" dirty="0" smtClean="0"/>
              <a:t>товарного поезда </a:t>
            </a:r>
            <a:r>
              <a:rPr lang="ru-RU" dirty="0" smtClean="0"/>
              <a:t>равна 600 </a:t>
            </a:r>
            <a:r>
              <a:rPr lang="ru-RU" dirty="0" smtClean="0"/>
              <a:t>метрам</a:t>
            </a:r>
            <a:r>
              <a:rPr lang="ru-RU" dirty="0" smtClean="0"/>
              <a:t>. </a:t>
            </a:r>
            <a:r>
              <a:rPr lang="ru-RU" dirty="0" smtClean="0"/>
              <a:t>Найдите </a:t>
            </a:r>
            <a:r>
              <a:rPr lang="ru-RU" dirty="0" smtClean="0"/>
              <a:t>длину </a:t>
            </a:r>
            <a:r>
              <a:rPr lang="ru-RU" dirty="0" smtClean="0"/>
              <a:t>пассажирского поезда</a:t>
            </a:r>
            <a:r>
              <a:rPr lang="ru-RU" dirty="0" smtClean="0"/>
              <a:t>, если время, за </a:t>
            </a:r>
            <a:r>
              <a:rPr lang="ru-RU" dirty="0" smtClean="0"/>
              <a:t>которое </a:t>
            </a:r>
            <a:r>
              <a:rPr lang="ru-RU" dirty="0" smtClean="0"/>
              <a:t>он </a:t>
            </a:r>
            <a:r>
              <a:rPr lang="ru-RU" dirty="0" smtClean="0"/>
              <a:t>прошел </a:t>
            </a:r>
            <a:r>
              <a:rPr lang="ru-RU" dirty="0" smtClean="0"/>
              <a:t>мимо </a:t>
            </a:r>
            <a:r>
              <a:rPr lang="ru-RU" dirty="0" smtClean="0"/>
              <a:t>товарного поезда</a:t>
            </a:r>
            <a:r>
              <a:rPr lang="ru-RU" dirty="0" smtClean="0"/>
              <a:t>, равно 1 </a:t>
            </a:r>
            <a:r>
              <a:rPr lang="ru-RU" dirty="0" smtClean="0"/>
              <a:t>минуте</a:t>
            </a:r>
            <a:r>
              <a:rPr lang="ru-RU" dirty="0" smtClean="0"/>
              <a:t>. Ответ дайте в </a:t>
            </a:r>
            <a:r>
              <a:rPr lang="ru-RU" dirty="0" smtClean="0"/>
              <a:t>метрах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/>
          <a:lstStyle/>
          <a:p>
            <a:r>
              <a:rPr lang="ru-RU" dirty="0" smtClean="0"/>
              <a:t>За 1 минуту со скоростью 90 км/ч – 30 км/ч = 60 км/ч скорый поезд проезжает свою длину + </a:t>
            </a:r>
            <a:r>
              <a:rPr lang="ru-RU" dirty="0" err="1" smtClean="0"/>
              <a:t>длину</a:t>
            </a:r>
            <a:r>
              <a:rPr lang="ru-RU" dirty="0" smtClean="0"/>
              <a:t> товарного поезда 600 м. Получим: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Значит, длина скорого поезда равна 400 м.</a:t>
            </a:r>
          </a:p>
          <a:p>
            <a:r>
              <a:rPr lang="ru-RU" dirty="0" smtClean="0"/>
              <a:t>Ответ: 400 метров.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7" y="2500306"/>
            <a:ext cx="7606969" cy="1071570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643314"/>
            <a:ext cx="1352857" cy="428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97466"/>
            <a:ext cx="8229600" cy="4389120"/>
          </a:xfrm>
        </p:spPr>
        <p:txBody>
          <a:bodyPr/>
          <a:lstStyle/>
          <a:p>
            <a:r>
              <a:rPr lang="ru-RU" dirty="0" smtClean="0"/>
              <a:t>По двум </a:t>
            </a:r>
            <a:r>
              <a:rPr lang="ru-RU" dirty="0" smtClean="0"/>
              <a:t>параллельным железнодорожным </a:t>
            </a:r>
            <a:r>
              <a:rPr lang="ru-RU" dirty="0" smtClean="0"/>
              <a:t>путям друг </a:t>
            </a:r>
            <a:r>
              <a:rPr lang="ru-RU" dirty="0" smtClean="0"/>
              <a:t>навстречу </a:t>
            </a:r>
            <a:r>
              <a:rPr lang="ru-RU" dirty="0" smtClean="0"/>
              <a:t>другу </a:t>
            </a:r>
            <a:r>
              <a:rPr lang="ru-RU" dirty="0" smtClean="0"/>
              <a:t>следуют скорый </a:t>
            </a:r>
            <a:r>
              <a:rPr lang="ru-RU" dirty="0" smtClean="0"/>
              <a:t>и </a:t>
            </a:r>
            <a:r>
              <a:rPr lang="ru-RU" dirty="0" smtClean="0"/>
              <a:t>пассажирский поезда</a:t>
            </a:r>
            <a:r>
              <a:rPr lang="ru-RU" dirty="0" smtClean="0"/>
              <a:t>, </a:t>
            </a:r>
            <a:r>
              <a:rPr lang="ru-RU" dirty="0" smtClean="0"/>
              <a:t>скорости которых </a:t>
            </a:r>
            <a:r>
              <a:rPr lang="ru-RU" dirty="0" smtClean="0"/>
              <a:t>равны </a:t>
            </a:r>
            <a:r>
              <a:rPr lang="ru-RU" dirty="0" smtClean="0"/>
              <a:t>соответственно </a:t>
            </a:r>
            <a:r>
              <a:rPr lang="ru-RU" dirty="0" smtClean="0"/>
              <a:t>65 км/ч и 35 км/ч. Длина </a:t>
            </a:r>
            <a:r>
              <a:rPr lang="ru-RU" dirty="0" smtClean="0"/>
              <a:t>пассажирского поезда </a:t>
            </a:r>
            <a:r>
              <a:rPr lang="ru-RU" dirty="0" smtClean="0"/>
              <a:t>равна 700 </a:t>
            </a:r>
            <a:r>
              <a:rPr lang="ru-RU" dirty="0" smtClean="0"/>
              <a:t>метрам</a:t>
            </a:r>
            <a:r>
              <a:rPr lang="ru-RU" dirty="0" smtClean="0"/>
              <a:t>. </a:t>
            </a:r>
            <a:r>
              <a:rPr lang="ru-RU" dirty="0" smtClean="0"/>
              <a:t>Найдите </a:t>
            </a:r>
            <a:r>
              <a:rPr lang="ru-RU" dirty="0" smtClean="0"/>
              <a:t>длину </a:t>
            </a:r>
            <a:r>
              <a:rPr lang="ru-RU" dirty="0" smtClean="0"/>
              <a:t>скорого поезда</a:t>
            </a:r>
            <a:r>
              <a:rPr lang="ru-RU" dirty="0" smtClean="0"/>
              <a:t>, если время, за </a:t>
            </a:r>
            <a:r>
              <a:rPr lang="ru-RU" dirty="0" smtClean="0"/>
              <a:t>которое </a:t>
            </a:r>
            <a:r>
              <a:rPr lang="ru-RU" dirty="0" smtClean="0"/>
              <a:t>он </a:t>
            </a:r>
            <a:r>
              <a:rPr lang="ru-RU" dirty="0" smtClean="0"/>
              <a:t>прошел </a:t>
            </a:r>
            <a:r>
              <a:rPr lang="ru-RU" dirty="0" smtClean="0"/>
              <a:t>мимо </a:t>
            </a:r>
            <a:r>
              <a:rPr lang="ru-RU" dirty="0" smtClean="0"/>
              <a:t>пассажирского поезда</a:t>
            </a:r>
            <a:r>
              <a:rPr lang="ru-RU" dirty="0" smtClean="0"/>
              <a:t>, равно 36 </a:t>
            </a:r>
            <a:r>
              <a:rPr lang="ru-RU" dirty="0" smtClean="0"/>
              <a:t>секундам</a:t>
            </a:r>
            <a:r>
              <a:rPr lang="ru-RU" dirty="0" smtClean="0"/>
              <a:t>. Ответ дайте в </a:t>
            </a:r>
            <a:r>
              <a:rPr lang="ru-RU" dirty="0" smtClean="0"/>
              <a:t>метрах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443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Поток</vt:lpstr>
      <vt:lpstr>Microsoft Equation 3.0</vt:lpstr>
      <vt:lpstr>Задачи на движение относительно стационарного или движущегося объекта</vt:lpstr>
      <vt:lpstr>Слайд 2</vt:lpstr>
      <vt:lpstr>Задача №1</vt:lpstr>
      <vt:lpstr>Слайд 4</vt:lpstr>
      <vt:lpstr>Задача №2</vt:lpstr>
      <vt:lpstr>Слайд 6</vt:lpstr>
      <vt:lpstr>Задача №3</vt:lpstr>
      <vt:lpstr>Слайд 8</vt:lpstr>
      <vt:lpstr>Задача №4</vt:lpstr>
      <vt:lpstr>Слайд 10</vt:lpstr>
      <vt:lpstr>Вывод: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движение относительно стационарного или движущегося объекта</dc:title>
  <dc:creator>Машенька</dc:creator>
  <cp:lastModifiedBy>Машенька</cp:lastModifiedBy>
  <cp:revision>9</cp:revision>
  <dcterms:created xsi:type="dcterms:W3CDTF">2016-03-05T10:18:19Z</dcterms:created>
  <dcterms:modified xsi:type="dcterms:W3CDTF">2016-03-05T11:16:01Z</dcterms:modified>
</cp:coreProperties>
</file>