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87" r:id="rId5"/>
    <p:sldId id="272" r:id="rId6"/>
    <p:sldId id="273" r:id="rId7"/>
    <p:sldId id="288" r:id="rId8"/>
    <p:sldId id="283" r:id="rId9"/>
    <p:sldId id="284" r:id="rId10"/>
    <p:sldId id="285" r:id="rId11"/>
    <p:sldId id="286" r:id="rId12"/>
    <p:sldId id="256" r:id="rId13"/>
    <p:sldId id="261" r:id="rId14"/>
    <p:sldId id="282" r:id="rId15"/>
    <p:sldId id="263" r:id="rId16"/>
    <p:sldId id="264" r:id="rId17"/>
    <p:sldId id="265" r:id="rId18"/>
    <p:sldId id="266" r:id="rId19"/>
    <p:sldId id="267" r:id="rId20"/>
    <p:sldId id="268" r:id="rId21"/>
    <p:sldId id="279" r:id="rId22"/>
    <p:sldId id="280" r:id="rId23"/>
    <p:sldId id="281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V-C Комната общения. Advance Role Pla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648" y="1268761"/>
            <a:ext cx="6336431" cy="5472607"/>
          </a:xfrm>
          <a:noFill/>
        </p:spPr>
      </p:pic>
      <p:sp>
        <p:nvSpPr>
          <p:cNvPr id="3" name="TextBox 2"/>
          <p:cNvSpPr txBox="1"/>
          <p:nvPr/>
        </p:nvSpPr>
        <p:spPr>
          <a:xfrm>
            <a:off x="539552" y="188640"/>
            <a:ext cx="8064896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Общение в семье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12968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Четыре основные причины нарушения в поведении, которые приводят к тому, что ребенок становится трудным и порой неуправляемым.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2276872"/>
            <a:ext cx="8496944" cy="3939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Причина третья – </a:t>
            </a:r>
            <a:r>
              <a:rPr lang="ru-RU" sz="4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желание мщения.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может мстить за:</a:t>
            </a:r>
          </a:p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сравнение не в его пользу со старшими или младшими братьями и сестрами;</a:t>
            </a:r>
          </a:p>
          <a:p>
            <a:pPr>
              <a:buFontTx/>
              <a:buChar char="-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унижение друг друга членами семьи</a:t>
            </a:r>
          </a:p>
          <a:p>
            <a:pPr>
              <a:buFontTx/>
              <a:buChar char="-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несправедливость и невыполненные обещания.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12968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Четыре основные причины нарушения в поведении, которые приводят к тому, что ребенок становится трудным и порой неуправляемым.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2708920"/>
            <a:ext cx="8424936" cy="32624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Причина четвертая – </a:t>
            </a:r>
            <a:r>
              <a:rPr lang="ru-RU" sz="4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неверие в собственный успех.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Причинами неверия могут стать учебные неудачи, взаимоотношения в классе и с учителем, низкая самооценка.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628800"/>
            <a:ext cx="7992888" cy="46782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Трудно переоценить роль общения в жизни человека, а в жизни ребенка оно является одним из факторов становления личности.</a:t>
            </a:r>
          </a:p>
          <a:p>
            <a:r>
              <a:rPr lang="ru-RU" sz="4000" dirty="0" smtClean="0"/>
              <a:t> На этом собрании мы затронем, пожалуй, самую важную сторону общения – </a:t>
            </a:r>
            <a:r>
              <a:rPr lang="ru-RU" sz="4000" b="1" dirty="0" smtClean="0"/>
              <a:t>общение в семье.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404664"/>
            <a:ext cx="8064896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Общение в семье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ru-RU" dirty="0" smtClean="0"/>
              <a:t>ТЕСТИРОВАНИЕ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Подсчитайте  количество баллов 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вы набрали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7-8 баллов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вы живете с ребенком душа в душу. Он искренне любит и уважает вас.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Сумма баллов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5 до 6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свидетельствует о намечающихся сложностях в ваших отношениях с ребенком, непонимании его проблем.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Сумма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балла и  менее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вы непоследовательны в общении с ребенком. Его развитие подвержено влиянию случайных обстоятельств.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16632"/>
            <a:ext cx="8496944" cy="60324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Начните хвалить ребенка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даже если кажется, что не за что. </a:t>
            </a:r>
          </a:p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Старайтесь чаще гладить его по голове и просто разговаривать с ним, не поучая. Через некоторое время вы заметите, что скандалы прекратились, оценки в дневнике улучшились. А самое главное, вы поймете, что позитивное общение с ребенком может быть очень простым и приятным как для вас, так и для него.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ПРИНЦЫПЫ ВОСПИТАНИЯ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700808"/>
            <a:ext cx="8496944" cy="4924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Принятие ребенка</a:t>
            </a: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проявление такой родительской любви, когда ребенок понимает, что его любят несмотря ни на что. В основе истинного принятия лежит значимость ребёнка в существовании семьи. Краеугольным камнем хороших отношений ребенка с родителями является его признание родителями.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484784"/>
            <a:ext cx="8352928" cy="51398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Признание ребёнка</a:t>
            </a:r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─ Ребенок должен чувствовать, что родители стараются понять его поступки, даже неправильные, стараются вместе с ним разобраться, что побудило совершить тот или иной поступок и как можно избежать подобных ситуаций в дальнейшем. Признание – это в какой-то мере и терпение родителей. Терпение заключается не в том, что бы терпеть поступки ребенка и закрывать на них глаза, а в том, чтобы давать ребенку время прочувствовать и осознать совершенное им.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Признание ребёнка предполагает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одобрение, похвалу, положительную реакцию семьи на любое, пусть самое незначительное усилие со стороны ребенка.</a:t>
            </a: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ПРИНЦЫПЫ ВОСПИТАНИЯ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1519039"/>
            <a:ext cx="8640960" cy="50783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Родительская любовь</a:t>
            </a:r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еще в современном мире дети, которые имеют родителей, но не знают, что такое любовь. По мнению психологов, ребенок нуждается в любви и ласки независимо от возраста. Детям нужно, что бы их обнимали и целовали не менее 4-5 раз в день. Иногда родители сетуют на то, что ребенок подросток не допускает к себе, сторонится родительских объятий; в такой ситуации причина не только в ребенке. Это может быть связано с тем, что в дошкольном или младшем школьном возрасте проявление любви и ласки со стороны родителей ребенок ощущал достаточно редко, и у него не сформировалась потребность в родительском внимании. </a:t>
            </a:r>
          </a:p>
          <a:p>
            <a:endParaRPr lang="ru-RU" sz="2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ПРИНЦЫПЫ ВОСПИТАНИЯ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116632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ПРИНЦЫПЫ ВОСПИТАНИЯ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712968" cy="55172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доступности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Быть доступным это значит, в любую минуту найти в себе силы и отложить все свои дела, свою работу, что бы пообщаться с ребенком. В общении с ребенком иногда промедление смерти подобно. Нельзя отмахиваться, нельзя списывать на занятость, нельзя переносит на “потом”. Однако родители должны помнить, что проводить время с собственным ребенком – это не значит без конца читать ему мораль или делать с ним уроки. Быть доступным для ребенка – это значит вовремя прочитать вопрос в его глазах и ответить на этот вопрос, доверить ребенку свои переживания и помочь ему пережить его страдания, поговорить и обсудить их вовремя.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Имея в своем родительском арсенале принятие, признание, любовь можно воспитывать ответственность и самодисциплину.</a:t>
            </a: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116632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ПРИНЦЫПЫ ВОСПИТАНИЯ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 ответственности и самодисциплины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напрямую зависят от стиля поведения родителей в семье, их способности эти же качества в обыденной жизни. Ежедневно родители должны демонстрировать своим детям собственное проявление ответственности перед ними.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соблюдения ребенком ответственности и формирования у него навыков самодисциплины необходимы определенные условия. Одним из главных условий является наличие у ребенка в семье определенных обязанностей, которые он должен выполнять ежедневно.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3752"/>
            <a:ext cx="82296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АДАПТАЦИЯ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340768"/>
            <a:ext cx="8568952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«Физиологические проблемы пятиклассников и условия адаптации учащихся к школе»: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режима дня ребенка в сравнении с начальной школой;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увеличение физической и умственной нагрузки;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быстрое физиологическое взросление многих детей, гормональные изменения в организме.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556792"/>
            <a:ext cx="8352928" cy="49859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Родительский авторитет –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важная составляющая успешности воспитания. Приобретение авторитета в глазах собственного ребёнка – кропотливый труд отца и матери.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Авторитетность родителей в глазах ребенка – это прежде всего желание ребенка говорить родителям правду. Авторитет родителей не “приобретается” автоматически с появлением ребенка он нарабатывается годами самоотверженного родительского труда. Родители, которые хотят сохранить авторитет в глазах своих детей должны поспевать за веяниями времени и моды, должны учиться у своих детей, стараться быть не только полезными своим детям, но и интересными им.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116632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ПРИНЦЫПЫ ВОСПИТАНИЯ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именно в пятом классе так остро встает вопрос выполнения домашнего задания?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772816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Во-первых,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потому, что дети начинают учиться у разных учителей.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изучении каждого предмета есть свои специфические требования к подготовке домашних заданий. Если ученик их не знает, если он их не усвоил, то столкнется с большими трудностями, которые скажутся не только на его учебных результатах, но и на его физическом и эмоциональном состоянии.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318022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Во-вторых,</a:t>
            </a:r>
            <a:r>
              <a:rPr lang="ru-RU" sz="2800" dirty="0" smtClean="0"/>
              <a:t> изменяется ситуация общения ученика и учителя. Если в начальной школе ребенок приспосабливается к общению с одним учителем, то на средней ступени обучения его задача становится гораздо сложнее, так как он вступает в контакт с большим количеством взрослых. Этот контакт не всегда и не сразу бывает положительным: ученик иногда боится лишний раз спросить учителя, скрывает, что у него есть непонятые вопросы, параграфы, темы. Все это приводит к тому, что успеваемость резко падает и результаты учебной деятельности ухудшаются.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88640"/>
            <a:ext cx="8568952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именно в пятом классе так остро встает вопрос выполнения домашнего задания?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700808"/>
            <a:ext cx="8496944" cy="40318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В-третьих,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изменяется само содержание домашнего задания. Если в начальной школе оно в большей степени было направлено на отработку репродуктивных умений учащихся (писать, читать, считать), то на среднем этапе обучения –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развитие способности рассуждать, анализировать, делать самостоятельный вывод. 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568952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именно в пятом классе так остро встает вопрос выполнения домашнего задания?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628800"/>
            <a:ext cx="8424936" cy="5016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Специальные исследования показывают, что проблема эффективности обучения может быть успешно решена только при условии, если высокое качество урочных занятий будет подкрепляться хорошо организованной домашней работой учащихся. 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568952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именно в пятом классе так остро встает вопрос выполнения домашнего задания?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59340"/>
            <a:ext cx="88204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Эпиграфом на тему "Значение домашнего задания в учебной деятельности школьника" может быть высказывание известного философа </a:t>
            </a:r>
            <a:r>
              <a:rPr lang="ru-RU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Иммануила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Канта,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говорил, что занятия в школе могут только вдолбить в ребенка все правила, добытые чужим пониманием, 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способность правильно пользоваться ими разовьет только домашний самостоятельный труд.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568952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именно в пятом классе так остро встает вопрос выполнения домашнего задания?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43841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Главное назначение домашнего задания: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 волевых усилий ребенка, ответственности и самостоятельности;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овладение навыками учебного труда, выраженное в различных способах учебной работы;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умения добывать необходимую информацию из различных справочников, пособий, словарей;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исследовательских умений ученика (сопоставление, сравнение, предположение, построение гипотезы и т. д.).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568952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именно в пятом классе так остро встает вопрос выполнения домашнего задания?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44824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статистике, если ученики, способности которых ниже среднего уровня, тратят на домашнее задание всего 1–3 ч в неделю, их результаты соответствуют результатам учащихся со средними способностями, которые не выполняют домашних заданий.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Если средние по уровню своих способностей ученики проводят за уроками 3–5 ч в неделю, их успехи становятся такими, как у самых способных учеников, которые не выполняют домашних заданий.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568952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именно в пятом классе так остро встает вопрос выполнения домашнего задания?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заметку родителям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*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превращайте выполнение ребенком домашних заданий в орудие пыток.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*  Формируйте положительную мотивацию выполнения домашнего задания, его дальнюю перспективу.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Поощряйте своего ребенка за хорошо выполненное домашнее задание, хвалите его, радуйтесь его результатам, связанным с положительной отметкой.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Помогайте ребенку в выполнении домашнего задания только в том случае, если он в этом нуждается.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* Не пытайтесь выполнять задание за своего ребенка.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Формируйте у ребенка культуру умственного труда, интересуйтесь, какую дополнительную литературу можно использовать для качественного выполнения домашних заданий. </a:t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Консультируйтесь с учителями-предметниками, если видите, что ваш ребенок испытывает затруднения с подготовкой домашних заданий. </a:t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484784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этот период: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одних детей охватывает 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тревога, робость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другие, наоборот, 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становятся развязными, возбужденными, суетливыми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иногда 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нарушается аппетит, сон;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дети могут стать 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забывчивыми, неорганизованными.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ПРОИСХОДИТ?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60648"/>
            <a:ext cx="8208912" cy="18466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эти проблемы решаемы, необходимо только внимание и терпение взрослых.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276872"/>
            <a:ext cx="8496944" cy="43088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Накануне собрания из беседы с  учителям-предметникам, работающим в пятых классах, стало ясно, что учащиеся готовы к обучению в новых для них условиях. Учителям нравятся дети. Есть минусы в обучении:  забываем делать домашнее задание, забываем принести тетради к уроку или принадлежности к уроку изо.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7\Desktop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76114"/>
            <a:ext cx="7416824" cy="5489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7\Desktop\imag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2174"/>
            <a:ext cx="7992887" cy="6101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640960" cy="54476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Уважаемые родители! сделайте так, чтобы пятиклассник ощутил вашу поддержку и помощь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599744"/>
            <a:ext cx="8568952" cy="41857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Причина первая – </a:t>
            </a:r>
            <a:r>
              <a:rPr lang="ru-RU" sz="4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борьба за внимание.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Непослушание – это тоже возможность привлечь к себе внимание. Внимание необходимо для эмоционального благополучия.</a:t>
            </a:r>
          </a:p>
          <a:p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88640"/>
            <a:ext cx="8712968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Четыре основные причины нарушения в поведении, которые приводят к тому, что ребенок становится трудным и порой неуправляемым.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12968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Четыре основные причины нарушения в поведении, которые приводят к тому, что ребенок становится трудным и порой неуправляемым.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348880"/>
            <a:ext cx="8640960" cy="4062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Причина вторая – </a:t>
            </a:r>
            <a:r>
              <a:rPr lang="ru-RU" sz="4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борьба за самоутверждение.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объявляет войну бесконечным указаниям, замечаниям и опасениям взрослых. Возможность иметь свое мнение, принимать собственное решение – это возможность приобретать свой опыт, пусть даже ошибочный.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1498</Words>
  <Application>Microsoft Office PowerPoint</Application>
  <PresentationFormat>Экран (4:3)</PresentationFormat>
  <Paragraphs>76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АДАПТАЦИЯ</vt:lpstr>
      <vt:lpstr>ЧТО ПРОИСХОДИТ?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ТЕСТИРОВАНИЕ</vt:lpstr>
      <vt:lpstr>Слайд 14</vt:lpstr>
      <vt:lpstr>ПРИНЦЫПЫ ВОСПИТАНИЯ</vt:lpstr>
      <vt:lpstr>ПРИНЦЫПЫ ВОСПИТАНИЯ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Мои документы</dc:creator>
  <cp:lastModifiedBy>Мои документы</cp:lastModifiedBy>
  <cp:revision>33</cp:revision>
  <dcterms:created xsi:type="dcterms:W3CDTF">2014-12-07T15:38:12Z</dcterms:created>
  <dcterms:modified xsi:type="dcterms:W3CDTF">2015-02-28T16:21:06Z</dcterms:modified>
</cp:coreProperties>
</file>