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00"/>
    <a:srgbClr val="663300"/>
    <a:srgbClr val="D1A375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00BBA4-36C8-4318-A5E6-5B0F3F5304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437A-29A2-4CF5-A4D7-4B0CCE031D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E13D7-A081-48F6-B460-302BF66739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3D6A2-F96C-4B0C-8B97-537421A13D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25842-0C17-4F11-9CF7-E06F04284A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3FD72-DEA8-4378-9F2E-23F1F1159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4AF7-50E6-4189-8A7F-67C1C9EAF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3253F-58BC-4DEF-948B-EEBECE3F5C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E8162-59A5-4F3F-9C15-6300B91AA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C4672-F451-4908-A319-CF725EB4C1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E282-1DE9-41D2-9C50-ACFBF1DEF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2CC5CC37-5FB0-4DCC-A3FF-4E6F3CB6B0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4875" y="584200"/>
            <a:ext cx="73342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inner_Di" pitchFamily="82" charset="0"/>
                <a:ea typeface="+mj-ea"/>
                <a:cs typeface="+mj-cs"/>
              </a:rPr>
              <a:t>Конкурс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inner_Di" pitchFamily="82" charset="0"/>
                <a:ea typeface="+mj-ea"/>
                <a:cs typeface="+mj-cs"/>
              </a:rPr>
              <a:t>«Чей портрет?»</a:t>
            </a:r>
            <a:endParaRPr lang="ru-RU" sz="66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04900" y="2362200"/>
            <a:ext cx="7346968" cy="3860368"/>
            <a:chOff x="1104900" y="2584450"/>
            <a:chExt cx="7346968" cy="386036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909" b="3274"/>
            <a:stretch>
              <a:fillRect/>
            </a:stretch>
          </p:blipFill>
          <p:spPr bwMode="auto">
            <a:xfrm>
              <a:off x="4572000" y="2851150"/>
              <a:ext cx="150202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74" t="9534" r="5982" b="4660"/>
            <a:stretch>
              <a:fillRect/>
            </a:stretch>
          </p:blipFill>
          <p:spPr bwMode="auto">
            <a:xfrm>
              <a:off x="5816600" y="2940050"/>
              <a:ext cx="2635268" cy="338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653" b="5101"/>
            <a:stretch>
              <a:fillRect/>
            </a:stretch>
          </p:blipFill>
          <p:spPr bwMode="auto">
            <a:xfrm>
              <a:off x="2749550" y="2584450"/>
              <a:ext cx="2214578" cy="381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45" t="8182" r="8216" b="4545"/>
            <a:stretch>
              <a:fillRect/>
            </a:stretch>
          </p:blipFill>
          <p:spPr bwMode="auto">
            <a:xfrm>
              <a:off x="1104900" y="2940050"/>
              <a:ext cx="1807156" cy="3504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ьютон.jpg"/>
          <p:cNvPicPr>
            <a:picLocks noChangeAspect="1"/>
          </p:cNvPicPr>
          <p:nvPr/>
        </p:nvPicPr>
        <p:blipFill>
          <a:blip r:embed="rId2" cstate="print"/>
          <a:srcRect t="-1252"/>
          <a:stretch>
            <a:fillRect/>
          </a:stretch>
        </p:blipFill>
        <p:spPr>
          <a:xfrm>
            <a:off x="2281237" y="214290"/>
            <a:ext cx="4581525" cy="5776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60650" y="5829300"/>
            <a:ext cx="3822700" cy="857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400" b="1" dirty="0" smtClean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Исаак Ньютон</a:t>
            </a:r>
            <a:endParaRPr lang="ru-RU" sz="3400" b="1" dirty="0">
              <a:solidFill>
                <a:srgbClr val="6633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inner_D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mono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3472" y="285728"/>
            <a:ext cx="4697055" cy="56364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/>
          </a:scene3d>
          <a:sp3d extrusionH="63500" contourW="12700">
            <a:bevelT w="355600" h="152400" prst="hardEdge"/>
            <a:extrusionClr>
              <a:schemeClr val="bg2">
                <a:lumMod val="25000"/>
              </a:schemeClr>
            </a:extrusionClr>
            <a:contourClr>
              <a:schemeClr val="bg2">
                <a:lumMod val="25000"/>
              </a:schemeClr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06219" y="5518150"/>
            <a:ext cx="4731561" cy="1160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Михаил Васильевич Ломоносов</a:t>
            </a:r>
            <a:endParaRPr lang="ru-RU" sz="3600" b="1" dirty="0">
              <a:solidFill>
                <a:srgbClr val="6633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inner_D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Мои рисунки\Математики\Архимед2.gif"/>
          <p:cNvPicPr>
            <a:picLocks noChangeAspect="1" noChangeArrowheads="1"/>
          </p:cNvPicPr>
          <p:nvPr/>
        </p:nvPicPr>
        <p:blipFill>
          <a:blip r:embed="rId2" cstate="print"/>
          <a:srcRect t="-1252" b="-1416"/>
          <a:stretch>
            <a:fillRect/>
          </a:stretch>
        </p:blipFill>
        <p:spPr bwMode="auto">
          <a:xfrm>
            <a:off x="2026890" y="285728"/>
            <a:ext cx="5090219" cy="58579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07521" y="5829300"/>
            <a:ext cx="2928958" cy="857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Архимед</a:t>
            </a:r>
            <a:endParaRPr lang="ru-RU" sz="4000" b="1" dirty="0">
              <a:solidFill>
                <a:srgbClr val="6633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inner_D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ои рисунки\Математики\Albert_Einstein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18" y="285728"/>
            <a:ext cx="4559364" cy="5936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16150" y="5829300"/>
            <a:ext cx="4711700" cy="857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Альберт Эйнштейн</a:t>
            </a:r>
            <a:endParaRPr lang="ru-RU" sz="4000" b="1" dirty="0">
              <a:solidFill>
                <a:srgbClr val="6633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inner_D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grayscl/>
          </a:blip>
          <a:srcRect l="71" t="-1605" r="-447" b="142"/>
          <a:stretch>
            <a:fillRect/>
          </a:stretch>
        </p:blipFill>
        <p:spPr bwMode="auto">
          <a:xfrm>
            <a:off x="2250265" y="357166"/>
            <a:ext cx="4643470" cy="5572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07521" y="5829300"/>
            <a:ext cx="2928958" cy="857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Пифагор</a:t>
            </a:r>
            <a:endParaRPr lang="ru-RU" sz="4000" b="1" dirty="0">
              <a:solidFill>
                <a:srgbClr val="6633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inner_D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Мои рисунки\Математики\490PX-~1.JPG"/>
          <p:cNvPicPr/>
          <p:nvPr/>
        </p:nvPicPr>
        <p:blipFill>
          <a:blip r:embed="rId2" cstate="print"/>
          <a:srcRect t="1018"/>
          <a:stretch>
            <a:fillRect/>
          </a:stretch>
        </p:blipFill>
        <p:spPr bwMode="auto">
          <a:xfrm>
            <a:off x="1945076" y="214290"/>
            <a:ext cx="5253847" cy="61935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873750"/>
            <a:ext cx="3429023" cy="857248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algn="ctr">
              <a:defRPr/>
            </a:pPr>
            <a:r>
              <a:rPr lang="ru-RU" sz="4400" b="1" i="0" dirty="0" smtClean="0">
                <a:latin typeface="Binner_Di" pitchFamily="82" charset="0"/>
              </a:rPr>
              <a:t>Рене Декарт</a:t>
            </a:r>
            <a:endParaRPr lang="ru-RU" sz="4400" b="1" i="0" dirty="0">
              <a:latin typeface="Binner_D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ои рисунки\Математики\Евклид.jpg"/>
          <p:cNvPicPr>
            <a:picLocks noChangeAspect="1" noChangeArrowheads="1"/>
          </p:cNvPicPr>
          <p:nvPr/>
        </p:nvPicPr>
        <p:blipFill>
          <a:blip r:embed="rId2" cstate="print"/>
          <a:srcRect t="-2500"/>
          <a:stretch>
            <a:fillRect/>
          </a:stretch>
        </p:blipFill>
        <p:spPr bwMode="auto">
          <a:xfrm>
            <a:off x="2250265" y="285728"/>
            <a:ext cx="4643470" cy="5649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07521" y="5829300"/>
            <a:ext cx="2928958" cy="857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Евклид</a:t>
            </a:r>
            <a:endParaRPr lang="ru-RU" sz="4400" b="1" dirty="0">
              <a:solidFill>
                <a:srgbClr val="6633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inner_D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Мои рисунки\Математики\Карл Фридрих Гау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962" y="428604"/>
            <a:ext cx="4318076" cy="5530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5000" y="5873750"/>
            <a:ext cx="5643602" cy="857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Карл Фридрих Гаусс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Мои рисунки\Математики\Лобачевский 1.jpg"/>
          <p:cNvPicPr>
            <a:picLocks noChangeAspect="1" noChangeArrowheads="1"/>
          </p:cNvPicPr>
          <p:nvPr/>
        </p:nvPicPr>
        <p:blipFill>
          <a:blip r:embed="rId2" cstate="print"/>
          <a:srcRect t="-1316" b="-1316"/>
          <a:stretch>
            <a:fillRect/>
          </a:stretch>
        </p:blipFill>
        <p:spPr bwMode="auto">
          <a:xfrm>
            <a:off x="2317254" y="228600"/>
            <a:ext cx="4509492" cy="57007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71724" y="5562600"/>
            <a:ext cx="4400551" cy="1160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Николай Иванович Лобачевский</a:t>
            </a:r>
            <a:endParaRPr lang="ru-RU" sz="4400" b="1" dirty="0">
              <a:solidFill>
                <a:srgbClr val="6633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inner_D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Мои рисунки\Математики\Софья Васильевна Ковалевская.jpg"/>
          <p:cNvPicPr>
            <a:picLocks noChangeAspect="1" noChangeArrowheads="1"/>
          </p:cNvPicPr>
          <p:nvPr/>
        </p:nvPicPr>
        <p:blipFill>
          <a:blip r:embed="rId2" cstate="print"/>
          <a:srcRect t="-2611"/>
          <a:stretch>
            <a:fillRect/>
          </a:stretch>
        </p:blipFill>
        <p:spPr bwMode="auto">
          <a:xfrm>
            <a:off x="2324254" y="357166"/>
            <a:ext cx="4495492" cy="5615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60599" y="5607050"/>
            <a:ext cx="4622801" cy="1146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ru-RU" sz="3700" b="1" dirty="0" smtClean="0">
                <a:solidFill>
                  <a:srgbClr val="6633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inner_Di" pitchFamily="82" charset="0"/>
                <a:ea typeface="+mj-ea"/>
                <a:cs typeface="+mj-cs"/>
              </a:rPr>
              <a:t>Софья Васильевна Ковалевская</a:t>
            </a:r>
            <a:endParaRPr lang="ru-RU" sz="3700" b="1" dirty="0">
              <a:solidFill>
                <a:srgbClr val="6633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inner_D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41</TotalTime>
  <Words>26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Binner_Di</vt:lpstr>
      <vt:lpstr>Century Gothic</vt:lpstr>
      <vt:lpstr>Parchment</vt:lpstr>
      <vt:lpstr>Презентация PowerPoint</vt:lpstr>
      <vt:lpstr>Презентация PowerPoint</vt:lpstr>
      <vt:lpstr>Презентация PowerPoint</vt:lpstr>
      <vt:lpstr>Презентация PowerPoint</vt:lpstr>
      <vt:lpstr>Рене Декарт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Vinci Da</cp:lastModifiedBy>
  <cp:revision>9</cp:revision>
  <dcterms:created xsi:type="dcterms:W3CDTF">2009-12-01T13:46:48Z</dcterms:created>
  <dcterms:modified xsi:type="dcterms:W3CDTF">2016-12-04T16:11:52Z</dcterms:modified>
</cp:coreProperties>
</file>