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0" r:id="rId5"/>
    <p:sldId id="257" r:id="rId6"/>
    <p:sldId id="267" r:id="rId7"/>
    <p:sldId id="262" r:id="rId8"/>
    <p:sldId id="263" r:id="rId9"/>
    <p:sldId id="261" r:id="rId10"/>
    <p:sldId id="265" r:id="rId11"/>
    <p:sldId id="269" r:id="rId12"/>
    <p:sldId id="266" r:id="rId13"/>
    <p:sldId id="264" r:id="rId14"/>
    <p:sldId id="268" r:id="rId15"/>
    <p:sldId id="270" r:id="rId16"/>
    <p:sldId id="272" r:id="rId17"/>
    <p:sldId id="273" r:id="rId18"/>
    <p:sldId id="274" r:id="rId19"/>
    <p:sldId id="27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BFDDA"/>
    <a:srgbClr val="CCFF99"/>
    <a:srgbClr val="5C2C04"/>
    <a:srgbClr val="713605"/>
    <a:srgbClr val="3099CE"/>
    <a:srgbClr val="F44330"/>
    <a:srgbClr val="9C2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24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1619672" y="1670943"/>
            <a:ext cx="6048672" cy="1758057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defRPr lang="ru-RU" sz="5400" b="1" kern="1200" cap="none" spc="50" dirty="0">
                <a:ln w="11430"/>
                <a:solidFill>
                  <a:srgbClr val="F4433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Gulim" pitchFamily="34" charset="-127"/>
                <a:ea typeface="Gulim" pitchFamily="34" charset="-127"/>
                <a:cs typeface="Arabic Typesetting" pitchFamily="66" charset="-78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043608" y="5179640"/>
            <a:ext cx="7128792" cy="553616"/>
          </a:xfrm>
        </p:spPr>
        <p:txBody>
          <a:bodyPr>
            <a:noAutofit/>
          </a:bodyPr>
          <a:lstStyle>
            <a:lvl1pPr marL="0" indent="0" algn="ctr">
              <a:buNone/>
              <a:defRPr sz="3200" b="1">
                <a:solidFill>
                  <a:schemeClr val="accent6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6401D6-9FF9-4DED-B125-F1662CE43C5F}" type="datetimeFigureOut">
              <a:rPr lang="ru-RU" smtClean="0"/>
              <a:pPr/>
              <a:t>04.12.2016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47B22-F940-4D95-A725-EA8B7C8437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800" b="1" kern="1200" cap="none" spc="50" dirty="0" smtClean="0">
          <a:ln w="11430"/>
          <a:solidFill>
            <a:srgbClr val="F44330"/>
          </a:solidFill>
          <a:effectLst>
            <a:outerShdw blurRad="76200" dist="50800" dir="5400000" algn="tl" rotWithShape="0">
              <a:srgbClr val="000000">
                <a:alpha val="65000"/>
              </a:srgbClr>
            </a:outerShdw>
          </a:effectLst>
          <a:latin typeface="Gulim" pitchFamily="34" charset="-127"/>
          <a:ea typeface="Gulim" pitchFamily="34" charset="-127"/>
          <a:cs typeface="Arabic Typesetting" pitchFamily="66" charset="-78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115000"/>
        <a:buFont typeface="Wingdings" pitchFamily="2" charset="2"/>
        <a:buChar char="§"/>
        <a:defRPr sz="32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85000"/>
        <a:buFont typeface="Courier New" pitchFamily="49" charset="0"/>
        <a:buChar char="o"/>
        <a:defRPr sz="28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2">
            <a:lumMod val="75000"/>
          </a:schemeClr>
        </a:buClr>
        <a:buFont typeface="Arial" pitchFamily="34" charset="0"/>
        <a:buChar char="•"/>
        <a:defRPr sz="24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>
            <a:lumMod val="75000"/>
          </a:schemeClr>
        </a:buClr>
        <a:buFont typeface="Arial" pitchFamily="34" charset="0"/>
        <a:buChar char="–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I:\1%20&#1089;&#1077;&#1085;&#1090;&#1103;&#1073;&#1088;&#1103;%202011\Shkolnaya_pora.mid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314096">
            <a:off x="438979" y="1801553"/>
            <a:ext cx="8236931" cy="2247180"/>
          </a:xfrm>
        </p:spPr>
        <p:txBody>
          <a:bodyPr>
            <a:prstTxWarp prst="textWave2">
              <a:avLst>
                <a:gd name="adj1" fmla="val 20000"/>
                <a:gd name="adj2" fmla="val 3289"/>
              </a:avLst>
            </a:prstTxWarp>
            <a:normAutofit/>
          </a:bodyPr>
          <a:lstStyle/>
          <a:p>
            <a:r>
              <a:rPr lang="ru-RU" sz="6000" dirty="0" smtClean="0">
                <a:latin typeface="a_AvanteCpsLCBrk" pitchFamily="34" charset="-52"/>
              </a:rPr>
              <a:t>С ДНЕМ ЗНАНИЙ!</a:t>
            </a:r>
            <a:endParaRPr lang="ru-RU" sz="6000" dirty="0">
              <a:latin typeface="a_AvanteCpsLCBrk" pitchFamily="34" charset="-52"/>
            </a:endParaRPr>
          </a:p>
        </p:txBody>
      </p:sp>
      <p:pic>
        <p:nvPicPr>
          <p:cNvPr id="5" name="Shkolnaya_pora.mid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246114"/>
      </p:ext>
    </p:ext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sent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397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04833" y="-1467544"/>
            <a:ext cx="8134343" cy="74888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>
                <a:gd name="adj" fmla="val 16831066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 Новым учебным годом!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547664" y="474346"/>
            <a:ext cx="6408712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Незаметно вы стали взрослыми,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Быстро школьные годы летят,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Восемь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классов уже стали прошлыми,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Их, увы, не вернуть назад.</a:t>
            </a:r>
            <a:endParaRPr lang="ru-RU" sz="2800" b="1" dirty="0" smtClean="0">
              <a:solidFill>
                <a:schemeClr val="accent6">
                  <a:lumMod val="50000"/>
                </a:schemeClr>
              </a:solidFill>
              <a:latin typeface="Academy" pitchFamily="2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Впереди будет год замечательный,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Замечательный, но непростой,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Будет он для вас испытательный,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  <a:cs typeface="Times New Roman" pitchFamily="18" charset="0"/>
              </a:rPr>
              <a:t>Ведь одиннадцатый - выпускной!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2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22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225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225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225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d087a0bac27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37674" y="764704"/>
            <a:ext cx="5868652" cy="469797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504" y="908720"/>
            <a:ext cx="9144000" cy="108012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79948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Клятва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9 </a:t>
            </a:r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класса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19572" y="5136866"/>
            <a:ext cx="77048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Я, ученик легендарного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9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класса, вступая в ряды нашего класса, торжественно обещаю: 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503548" y="243512"/>
            <a:ext cx="8136904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266700" lvl="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Приходить в школу до того, как учитель уже проведет опрос домашнего задания. 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Не получать неудовлетворительные отметки, ибо это повлияет на престиж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9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класса.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Беречь нервы своих родителей, а поэтому учиться…, учиться и учиться!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Любить, уважать и беречь своего драгоценного классного руководителя во избежание порчи ее нервной системы и психического здоровья.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Сохранять и поддерживать дружественные отношения в классе, ибо только так можно стать настоящим классом!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Прилично вести себя в школьной столовой, ибо мы являемся примером для младшего и неразумного поколения.</a:t>
            </a:r>
          </a:p>
          <a:p>
            <a:pPr marL="266700" indent="-2667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Не обижать учителей-предметников, ибо воздастся нам на экзаменах.</a:t>
            </a:r>
          </a:p>
        </p:txBody>
      </p:sp>
      <p:sp>
        <p:nvSpPr>
          <p:cNvPr id="4" name="Овал 3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31540" y="428178"/>
            <a:ext cx="828092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indent="-4572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8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Избегать любыми способами написания на нас докладных записок директору, дабы избежать приятных встреч в его кабинете.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8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Не обижать и оберегать хорошистов, отличников и тех, кто хоть что-нибудь в чем-нибудь соображает, надо же у кого-то списывать домашние задания. 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8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Показать родителям местоположение кабинета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5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в нашей школе, дабы нашли они дорогу на родительские собрания. В противном случае приводить за ручку.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8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В учебное время находиться в здании школы, а не в других местах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и в близлежащих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географических 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пунктах. </a:t>
            </a:r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Academy" pitchFamily="2" charset="0"/>
              <a:ea typeface="Times New Roman" pitchFamily="18" charset="0"/>
            </a:endParaRP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8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Ходить в школу прилично одетыми, дабы не вводить противоположный пол в транс, а учительский состав в шок.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59532" y="797510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Забыть во время уроков как выглядит свой собственный мобильный телефон.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Поддерживать свой любимый класс в чистоте и порядке, во избежание попадания в него насекомых, а в нас реакции классного руководителя. 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Беречь классное имущество, дабы было на чем и за чем сидеть нашим последователям.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Заботиться о растениях в классе, чтобы не доводить их до чахлого и жалкого вида.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Заботиться о своем здоровье, а поэтому не прогуливать уроки физкультуры.</a:t>
            </a:r>
          </a:p>
          <a:p>
            <a:pPr marL="444500" indent="-444500" algn="just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 startAt="13"/>
              <a:tabLst>
                <a:tab pos="266700" algn="l"/>
              </a:tabLst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</a:rPr>
              <a:t>Сохранять здоровый дух и здоровое тело для того, чтобы к выпускному вечеру выглядеть на все 100 процентов, а не на все 100 лет!!!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nts and Settings\Администратор2\Рабочий стол\к 1 сентября\1 сентябр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16632"/>
            <a:ext cx="8955394" cy="662473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1575535" y="-32195"/>
            <a:ext cx="5992930" cy="6922389"/>
            <a:chOff x="1575535" y="-32195"/>
            <a:chExt cx="5992930" cy="6922389"/>
          </a:xfrm>
        </p:grpSpPr>
        <p:pic>
          <p:nvPicPr>
            <p:cNvPr id="4" name="Рисунок 3" descr="3279649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75535" y="-32195"/>
              <a:ext cx="5992930" cy="6922389"/>
            </a:xfrm>
            <a:prstGeom prst="rect">
              <a:avLst/>
            </a:prstGeom>
          </p:spPr>
        </p:pic>
        <p:pic>
          <p:nvPicPr>
            <p:cNvPr id="7" name="Рисунок 6" descr="32796493.jpg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2087" t="90390" r="81868" b="2682"/>
            <a:stretch>
              <a:fillRect/>
            </a:stretch>
          </p:blipFill>
          <p:spPr>
            <a:xfrm>
              <a:off x="1907704" y="6381328"/>
              <a:ext cx="360040" cy="476672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 advClick="0" advTm="3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683568" y="1813172"/>
            <a:ext cx="8064896" cy="3231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4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И вот опять зовет сентябрь за парты - </a:t>
            </a:r>
            <a:endParaRPr kumimoji="0" lang="ru-RU" sz="3400" b="1" i="0" u="none" strike="noStrike" cap="none" normalizeH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latin typeface="Academy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4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Случайных баллов и побед не жди,</a:t>
            </a:r>
            <a:endParaRPr kumimoji="0" lang="ru-RU" sz="3400" b="1" i="0" u="none" strike="noStrike" cap="none" normalizeH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latin typeface="Academy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4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И помни: школа стала только стартом</a:t>
            </a:r>
            <a:endParaRPr kumimoji="0" lang="ru-RU" sz="3400" b="1" i="0" u="none" strike="noStrike" cap="none" normalizeH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latin typeface="Academy" pitchFamily="2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400" b="1" i="1" u="none" strike="noStrike" cap="none" normalizeH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Дальнейшего тернистого пути.</a:t>
            </a:r>
            <a:endParaRPr kumimoji="0" lang="ru-RU" sz="3400" b="1" i="0" u="none" strike="noStrike" cap="none" normalizeH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latin typeface="Academy" pitchFamily="2" charset="0"/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15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15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BFDD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83174298_1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6954" y="0"/>
            <a:ext cx="7550091" cy="6858000"/>
          </a:xfrm>
          <a:prstGeom prst="rect">
            <a:avLst/>
          </a:prstGeom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f7f1bf18f3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7233" y="0"/>
            <a:ext cx="9358465" cy="6858000"/>
          </a:xfrm>
          <a:prstGeom prst="rect">
            <a:avLst/>
          </a:prstGeom>
        </p:spPr>
      </p:pic>
    </p:spTree>
  </p:cSld>
  <p:clrMapOvr>
    <a:masterClrMapping/>
  </p:clrMapOvr>
  <p:transition spd="med"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099CE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814828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5616" y="0"/>
            <a:ext cx="6912768" cy="6885117"/>
          </a:xfrm>
          <a:prstGeom prst="rect">
            <a:avLst/>
          </a:prstGeo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395536" y="1052736"/>
            <a:ext cx="8568952" cy="5343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Делай в новом учебном году все, чтобы себе понравиться.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Пусть с вами чаще встречаются сердечные приступы любви к одноклассникам.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Будь независим, но не от своих друзей.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Пока ты будешь 7 раз обдумывать ответ, другие уже поднимут руку и ответят. Будь более решительным.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Не экономь на своем здоровье. Не пропускай уроки физкультуры.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Выучи однажды все уроки и проживи хоть один день в году спокойно.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Будь более расточительным на комплименты для одноклассниц и мамы.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Засыпая, чаще думай о том, что завтра будет все замечательно.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Не ходи в школу натощак, это может плохо отразиться на твоем настроении.</a:t>
            </a: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100" b="1" i="1" dirty="0" smtClean="0">
                <a:solidFill>
                  <a:schemeClr val="accent6">
                    <a:lumMod val="50000"/>
                  </a:schemeClr>
                </a:solidFill>
                <a:latin typeface="Academy" pitchFamily="2" charset="0"/>
                <a:ea typeface="Times New Roman" pitchFamily="18" charset="0"/>
                <a:cs typeface="Times New Roman" pitchFamily="18" charset="0"/>
              </a:rPr>
              <a:t>- Поменьше в тетрадях ошибок и больше на лицах улыбок.</a:t>
            </a: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792088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Полезные советы</a:t>
            </a:r>
            <a:endParaRPr lang="ru-RU" sz="3600" dirty="0"/>
          </a:p>
        </p:txBody>
      </p: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3143" y="825587"/>
            <a:ext cx="6557714" cy="5206825"/>
          </a:xfrm>
          <a:prstGeom prst="rect">
            <a:avLst/>
          </a:prstGeom>
        </p:spPr>
      </p:pic>
      <p:sp>
        <p:nvSpPr>
          <p:cNvPr id="4" name="Овал 3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936104"/>
          </a:xfrm>
        </p:spPr>
        <p:txBody>
          <a:bodyPr>
            <a:noAutofit/>
          </a:bodyPr>
          <a:lstStyle/>
          <a:p>
            <a:pPr lvl="0"/>
            <a:r>
              <a:rPr lang="ru-RU" sz="2800" b="0" dirty="0">
                <a:ln>
                  <a:noFill/>
                </a:ln>
                <a:solidFill>
                  <a:srgbClr val="FF0000"/>
                </a:solidFill>
                <a:effectLst/>
                <a:latin typeface="a_AvanteTck" pitchFamily="34" charset="-52"/>
                <a:ea typeface="Times New Roman" pitchFamily="18" charset="0"/>
              </a:rPr>
              <a:t>ЧТО ГОД УЧЕБНЫЙ ВАМ </a:t>
            </a:r>
            <a:r>
              <a:rPr lang="ru-RU" sz="2800" b="0" dirty="0" smtClean="0">
                <a:ln>
                  <a:noFill/>
                </a:ln>
                <a:solidFill>
                  <a:srgbClr val="FF0000"/>
                </a:solidFill>
                <a:effectLst/>
                <a:latin typeface="a_AvanteTck" pitchFamily="34" charset="-52"/>
                <a:ea typeface="Times New Roman" pitchFamily="18" charset="0"/>
              </a:rPr>
              <a:t>ПРОРОЧИТ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899592" y="1412776"/>
            <a:ext cx="784887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1. Хронические недосыпания.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2. Непредвиденные вызовы родителей в школу.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3. Временную амнезию во время ответов у доски.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4. Циклические (в конце каждой четверти) припадки любви к школьным учителям.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5. Быть героем школьных историй.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cademy" pitchFamily="2" charset="0"/>
                <a:ea typeface="Times New Roman" pitchFamily="18" charset="0"/>
              </a:rPr>
              <a:t>6. Славу победителя в школьном кроссе.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cademy" pitchFamily="2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39552" y="6165304"/>
            <a:ext cx="144016" cy="28803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S101941220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33" ma:contentTypeDescription="Create a new document." ma:contentTypeScope="" ma:versionID="2a5270fa24c9a38fa487f85340389844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B60E512-AE66-444C-BC24-A8A8F4CCFC3D}">
  <ds:schemaRefs>
    <ds:schemaRef ds:uri="http://schemas.microsoft.com/office/2006/metadata/contentType"/>
    <ds:schemaRef ds:uri="http://schemas.microsoft.com/office/2006/metadata/properties/metaAttributes"/>
  </ds:schemaRefs>
</ds:datastoreItem>
</file>

<file path=customXml/itemProps2.xml><?xml version="1.0" encoding="utf-8"?>
<ds:datastoreItem xmlns:ds="http://schemas.openxmlformats.org/officeDocument/2006/customXml" ds:itemID="{0A79C4A1-7D7A-44F4-9EC8-50956B401D5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26F662A-8662-4212-9D87-10BF8135547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TS101941220</Template>
  <TotalTime>121</TotalTime>
  <Words>601</Words>
  <Application>Microsoft Office PowerPoint</Application>
  <PresentationFormat>Экран (4:3)</PresentationFormat>
  <Paragraphs>52</Paragraphs>
  <Slides>16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7" baseType="lpstr">
      <vt:lpstr>a_AvanteCpsLCBrk</vt:lpstr>
      <vt:lpstr>a_AvanteTck</vt:lpstr>
      <vt:lpstr>Academy</vt:lpstr>
      <vt:lpstr>Arabic Typesetting</vt:lpstr>
      <vt:lpstr>Arial</vt:lpstr>
      <vt:lpstr>Calibri</vt:lpstr>
      <vt:lpstr>Courier New</vt:lpstr>
      <vt:lpstr>Gulim</vt:lpstr>
      <vt:lpstr>Times New Roman</vt:lpstr>
      <vt:lpstr>Wingdings</vt:lpstr>
      <vt:lpstr>TS101941220</vt:lpstr>
      <vt:lpstr>С ДНЕМ ЗНАНИЙ!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Полезные советы</vt:lpstr>
      <vt:lpstr>Презентация PowerPoint</vt:lpstr>
      <vt:lpstr>ЧТО ГОД УЧЕБНЫЙ ВАМ ПРОРОЧИТ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 ДНЕМ ЗНАНИЙ!</dc:title>
  <dc:subject/>
  <dc:creator>Администратор1</dc:creator>
  <cp:keywords/>
  <dc:description/>
  <cp:lastModifiedBy>Vinci Da</cp:lastModifiedBy>
  <cp:revision>14</cp:revision>
  <dcterms:created xsi:type="dcterms:W3CDTF">2011-08-31T15:05:15Z</dcterms:created>
  <dcterms:modified xsi:type="dcterms:W3CDTF">2016-12-04T16:23:58Z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TC101941220</vt:lpwstr>
  </property>
  <property fmtid="{D5CDD505-2E9C-101B-9397-08002B2CF9AE}" pid="3" name="_MsoHelpTopicId">
    <vt:lpwstr/>
  </property>
</Properties>
</file>