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7" r:id="rId3"/>
    <p:sldId id="282" r:id="rId4"/>
    <p:sldId id="265" r:id="rId5"/>
    <p:sldId id="257" r:id="rId6"/>
    <p:sldId id="259" r:id="rId7"/>
    <p:sldId id="260" r:id="rId8"/>
    <p:sldId id="278" r:id="rId9"/>
    <p:sldId id="283" r:id="rId10"/>
    <p:sldId id="267" r:id="rId11"/>
    <p:sldId id="268" r:id="rId12"/>
    <p:sldId id="269" r:id="rId13"/>
    <p:sldId id="284" r:id="rId14"/>
    <p:sldId id="28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B4B78F-4B56-40BD-BC02-045457AFB57D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E79E0F-980C-467B-9E0B-CC4682041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89A30-4BDF-43DB-9D39-CBD5B0951A44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FF40-75B7-4834-AD95-73DC77D5F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3D5C-2168-4715-B987-B5DCE21BEB7F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C82F4-B927-4BBE-BE8F-EE9C32B59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A9BA-B680-4679-97C4-C0D16F6FAE5C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3067-10CF-44E8-9854-64E880EBF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DF56E-7AFE-46CE-821B-6D58B2F6DA22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3AB0-C877-4A2E-A83C-292CF1D8C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E06DC-3F87-47B2-9B4D-0837E726EB87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DE28-5C6A-4567-893D-5EA42EC93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E9F1-707A-44C7-8D6A-587075CA9805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A0F22-872C-4CAB-B2F2-F7E8B7201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81829-6100-4B6A-81CA-A485B45FE8AC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93837-08D9-4A50-A9E3-5D699E4ED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4DE8-E449-4F9E-9397-C2390A39606D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B2567-BEEF-48EA-9101-3AF24C7F5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4067-E5A3-4858-9D22-075DDBA63338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D376B-4428-47D2-8F86-B77BCB5A7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CF78-59B2-4CF2-93D2-2EA61B40F31A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A7141-EF91-4742-8A8C-5322B371E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4DD4F-9D64-43E9-A35E-5B5D1B112B1A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E1E5-425F-4075-A7B6-0EE632FCA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872057-866C-4025-9561-DED1F444784F}" type="datetimeFigureOut">
              <a:rPr lang="ru-RU"/>
              <a:pPr>
                <a:defRPr/>
              </a:pPr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DC5076-934D-41A8-8E49-BEBF5308E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«Здоровье на тарелке или</a:t>
            </a:r>
            <a:br>
              <a:rPr lang="ru-RU" smtClean="0"/>
            </a:b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Жить, чтобы есть, или есть чтобы жить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5" descr="10 &amp;scy;&amp;acy;&amp;mcy;&amp;ycy;&amp;khcy; &amp;chcy;&amp;ucy;&amp;dcy;&amp;ocy;&amp;vcy;&amp;icy;&amp;shchcy;&amp;ncy;&amp;ycy;&amp;khcy; &amp;scy;&amp;lcy;&amp;ucy;&amp;chcy;&amp;acy;&amp;iecy;&amp;vcy; &amp;acy;&amp;ncy;&amp;ocy;&amp;rcy;&amp;iecy;&amp;kcy;&amp;s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3275" y="1047750"/>
            <a:ext cx="24574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 descr="10 &amp;scy;&amp;acy;&amp;mcy;&amp;ycy;&amp;khcy; &amp;chcy;&amp;ucy;&amp;dcy;&amp;ocy;&amp;vcy;&amp;icy;&amp;shchcy;&amp;ncy;&amp;ycy;&amp;khcy; &amp;scy;&amp;lcy;&amp;ucy;&amp;chcy;&amp;acy;&amp;iecy;&amp;vcy; &amp;acy;&amp;ncy;&amp;ocy;&amp;rcy;&amp;iecy;&amp;kcy;&amp;s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338388"/>
            <a:ext cx="42862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10 &amp;scy;&amp;acy;&amp;mcy;&amp;ycy;&amp;khcy; &amp;chcy;&amp;ucy;&amp;dcy;&amp;ocy;&amp;vcy;&amp;icy;&amp;shchcy;&amp;ncy;&amp;ycy;&amp;khcy; &amp;scy;&amp;lcy;&amp;ucy;&amp;chcy;&amp;acy;&amp;iecy;&amp;vcy; &amp;acy;&amp;ncy;&amp;ocy;&amp;rcy;&amp;iecy;&amp;kcy;&amp;s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1047750"/>
            <a:ext cx="23050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10 &amp;scy;&amp;acy;&amp;mcy;&amp;ycy;&amp;khcy; &amp;chcy;&amp;ucy;&amp;dcy;&amp;ocy;&amp;vcy;&amp;icy;&amp;shchcy;&amp;ncy;&amp;ycy;&amp;khcy; &amp;scy;&amp;lcy;&amp;ucy;&amp;chcy;&amp;acy;&amp;iecy;&amp;vcy; &amp;acy;&amp;ncy;&amp;ocy;&amp;rcy;&amp;iecy;&amp;kcy;&amp;s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268413"/>
            <a:ext cx="69119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403350" y="1268413"/>
            <a:ext cx="712946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/>
              <a:t>Спасибо за внимание, </a:t>
            </a:r>
          </a:p>
          <a:p>
            <a:pPr algn="ctr">
              <a:spcBef>
                <a:spcPct val="50000"/>
              </a:spcBef>
            </a:pPr>
            <a:r>
              <a:rPr lang="ru-RU" sz="4800"/>
              <a:t>берегите своё здоровье </a:t>
            </a:r>
          </a:p>
          <a:p>
            <a:pPr algn="ctr">
              <a:spcBef>
                <a:spcPct val="50000"/>
              </a:spcBef>
            </a:pPr>
            <a:r>
              <a:rPr lang="ru-RU" sz="4800"/>
              <a:t>и думайте о своих родных!</a:t>
            </a:r>
            <a:r>
              <a:rPr lang="ru-RU" sz="40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bolezn_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60350"/>
            <a:ext cx="496887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bolezn_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4813"/>
            <a:ext cx="8137525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1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2" descr="c6193425967a4d5297a97387278949e5_lightbo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1428750"/>
            <a:ext cx="40005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4286280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5929313" y="3000375"/>
            <a:ext cx="34559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FFFFFF"/>
                </a:solidFill>
                <a:latin typeface="Calibri" pitchFamily="34" charset="0"/>
              </a:rPr>
              <a:t>Готовы уморить себя голодом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5643563" y="2286000"/>
            <a:ext cx="2786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FF0000"/>
                </a:solidFill>
                <a:latin typeface="Calibri" pitchFamily="34" charset="0"/>
              </a:rPr>
              <a:t>Они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571500"/>
            <a:ext cx="307181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2" descr="110531033251-279-6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285750"/>
            <a:ext cx="4286250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0019-019-Anoreksij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842962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52133344cd2a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549275"/>
            <a:ext cx="8064500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10 &amp;scy;&amp;acy;&amp;mcy;&amp;ycy;&amp;khcy; &amp;chcy;&amp;ucy;&amp;dcy;&amp;ocy;&amp;vcy;&amp;icy;&amp;shchcy;&amp;ncy;&amp;ycy;&amp;khcy; &amp;scy;&amp;lcy;&amp;ucy;&amp;chcy;&amp;acy;&amp;iecy;&amp;vcy; &amp;acy;&amp;ncy;&amp;ocy;&amp;rcy;&amp;iecy;&amp;kcy;&amp;s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620713"/>
            <a:ext cx="47529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</Words>
  <Application>Microsoft Office PowerPoint</Application>
  <PresentationFormat>Экран (4:3)</PresentationFormat>
  <Paragraphs>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«Здоровье на тарелке или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«Здоровье на тарелке или  </dc:title>
  <dc:creator>Admin</dc:creator>
  <cp:lastModifiedBy>&amp;&amp;&amp;</cp:lastModifiedBy>
  <cp:revision>10</cp:revision>
  <dcterms:created xsi:type="dcterms:W3CDTF">2013-11-01T13:07:20Z</dcterms:created>
  <dcterms:modified xsi:type="dcterms:W3CDTF">2013-11-14T09:25:09Z</dcterms:modified>
</cp:coreProperties>
</file>