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8" r:id="rId2"/>
    <p:sldId id="277" r:id="rId3"/>
    <p:sldId id="282" r:id="rId4"/>
    <p:sldId id="265" r:id="rId5"/>
    <p:sldId id="257" r:id="rId6"/>
    <p:sldId id="259" r:id="rId7"/>
    <p:sldId id="260" r:id="rId8"/>
    <p:sldId id="278" r:id="rId9"/>
    <p:sldId id="283" r:id="rId10"/>
    <p:sldId id="267" r:id="rId11"/>
    <p:sldId id="268" r:id="rId12"/>
    <p:sldId id="269" r:id="rId13"/>
    <p:sldId id="284" r:id="rId14"/>
    <p:sldId id="285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7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4B4B78F-4B56-40BD-BC02-045457AFB57D}" type="datetimeFigureOut">
              <a:rPr lang="ru-RU"/>
              <a:pPr>
                <a:defRPr/>
              </a:pPr>
              <a:t>14.11.2013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1E79E0F-980C-467B-9E0B-CC4682041B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89A30-4BDF-43DB-9D39-CBD5B0951A44}" type="datetimeFigureOut">
              <a:rPr lang="ru-RU"/>
              <a:pPr>
                <a:defRPr/>
              </a:pPr>
              <a:t>14.11.2013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DFF40-75B7-4834-AD95-73DC77D5FE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E3D5C-2168-4715-B987-B5DCE21BEB7F}" type="datetimeFigureOut">
              <a:rPr lang="ru-RU"/>
              <a:pPr>
                <a:defRPr/>
              </a:pPr>
              <a:t>14.11.2013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C82F4-B927-4BBE-BE8F-EE9C32B598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AA9BA-B680-4679-97C4-C0D16F6FAE5C}" type="datetimeFigureOut">
              <a:rPr lang="ru-RU"/>
              <a:pPr>
                <a:defRPr/>
              </a:pPr>
              <a:t>14.11.2013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73067-10CF-44E8-9854-64E880EBF2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DF56E-7AFE-46CE-821B-6D58B2F6DA22}" type="datetimeFigureOut">
              <a:rPr lang="ru-RU"/>
              <a:pPr>
                <a:defRPr/>
              </a:pPr>
              <a:t>14.11.2013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83AB0-C877-4A2E-A83C-292CF1D8C4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E06DC-3F87-47B2-9B4D-0837E726EB87}" type="datetimeFigureOut">
              <a:rPr lang="ru-RU"/>
              <a:pPr>
                <a:defRPr/>
              </a:pPr>
              <a:t>14.11.2013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DDE28-5C6A-4567-893D-5EA42EC933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9E9F1-707A-44C7-8D6A-587075CA9805}" type="datetimeFigureOut">
              <a:rPr lang="ru-RU"/>
              <a:pPr>
                <a:defRPr/>
              </a:pPr>
              <a:t>14.11.2013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A0F22-872C-4CAB-B2F2-F7E8B72015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81829-6100-4B6A-81CA-A485B45FE8AC}" type="datetimeFigureOut">
              <a:rPr lang="ru-RU"/>
              <a:pPr>
                <a:defRPr/>
              </a:pPr>
              <a:t>14.11.2013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93837-08D9-4A50-A9E3-5D699E4ED8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4DE8-E449-4F9E-9397-C2390A39606D}" type="datetimeFigureOut">
              <a:rPr lang="ru-RU"/>
              <a:pPr>
                <a:defRPr/>
              </a:pPr>
              <a:t>14.11.2013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B2567-BEEF-48EA-9101-3AF24C7F53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44067-E5A3-4858-9D22-075DDBA63338}" type="datetimeFigureOut">
              <a:rPr lang="ru-RU"/>
              <a:pPr>
                <a:defRPr/>
              </a:pPr>
              <a:t>14.11.2013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D376B-4428-47D2-8F86-B77BCB5A79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5CF78-59B2-4CF2-93D2-2EA61B40F31A}" type="datetimeFigureOut">
              <a:rPr lang="ru-RU"/>
              <a:pPr>
                <a:defRPr/>
              </a:pPr>
              <a:t>14.11.2013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A7141-EF91-4742-8A8C-5322B371E9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4DD4F-9D64-43E9-A35E-5B5D1B112B1A}" type="datetimeFigureOut">
              <a:rPr lang="ru-RU"/>
              <a:pPr>
                <a:defRPr/>
              </a:pPr>
              <a:t>14.11.2013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2E1E5-425F-4075-A7B6-0EE632FCA1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F872057-866C-4025-9561-DED1F444784F}" type="datetimeFigureOut">
              <a:rPr lang="ru-RU"/>
              <a:pPr>
                <a:defRPr/>
              </a:pPr>
              <a:t>14.11.2013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0DC5076-934D-41A8-8E49-BEBF5308E0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«Здоровье на тарелке или</a:t>
            </a:r>
            <a:br>
              <a:rPr lang="ru-RU" smtClean="0"/>
            </a:br>
            <a:r>
              <a:rPr lang="ru-RU" smtClean="0"/>
              <a:t>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i="1" dirty="0" smtClean="0"/>
              <a:t>Жить, чтобы есть, или есть чтобы жить</a:t>
            </a:r>
            <a:endParaRPr lang="ru-RU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5" descr="10 &amp;scy;&amp;acy;&amp;mcy;&amp;ycy;&amp;khcy; &amp;chcy;&amp;ucy;&amp;dcy;&amp;ocy;&amp;vcy;&amp;icy;&amp;shchcy;&amp;ncy;&amp;ycy;&amp;khcy; &amp;scy;&amp;lcy;&amp;ucy;&amp;chcy;&amp;acy;&amp;iecy;&amp;vcy; &amp;acy;&amp;ncy;&amp;ocy;&amp;rcy;&amp;iecy;&amp;kcy;&amp;scy;&amp;icy;&amp;i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43275" y="1047750"/>
            <a:ext cx="2457450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5" descr="10 &amp;scy;&amp;acy;&amp;mcy;&amp;ycy;&amp;khcy; &amp;chcy;&amp;ucy;&amp;dcy;&amp;ocy;&amp;vcy;&amp;icy;&amp;shchcy;&amp;ncy;&amp;ycy;&amp;khcy; &amp;scy;&amp;lcy;&amp;ucy;&amp;chcy;&amp;acy;&amp;iecy;&amp;vcy; &amp;acy;&amp;ncy;&amp;ocy;&amp;rcy;&amp;iecy;&amp;kcy;&amp;scy;&amp;icy;&amp;i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75" y="2338388"/>
            <a:ext cx="4286250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5" descr="10 &amp;scy;&amp;acy;&amp;mcy;&amp;ycy;&amp;khcy; &amp;chcy;&amp;ucy;&amp;dcy;&amp;ocy;&amp;vcy;&amp;icy;&amp;shchcy;&amp;ncy;&amp;ycy;&amp;khcy; &amp;scy;&amp;lcy;&amp;ucy;&amp;chcy;&amp;acy;&amp;iecy;&amp;vcy; &amp;acy;&amp;ncy;&amp;ocy;&amp;rcy;&amp;iecy;&amp;kcy;&amp;scy;&amp;icy;&amp;i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9475" y="1047750"/>
            <a:ext cx="2305050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5" descr="10 &amp;scy;&amp;acy;&amp;mcy;&amp;ycy;&amp;khcy; &amp;chcy;&amp;ucy;&amp;dcy;&amp;ocy;&amp;vcy;&amp;icy;&amp;shchcy;&amp;ncy;&amp;ycy;&amp;khcy; &amp;scy;&amp;lcy;&amp;ucy;&amp;chcy;&amp;acy;&amp;iecy;&amp;vcy; &amp;acy;&amp;ncy;&amp;ocy;&amp;rcy;&amp;iecy;&amp;kcy;&amp;scy;&amp;icy;&amp;i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1268413"/>
            <a:ext cx="6911975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1403350" y="1268413"/>
            <a:ext cx="7129463" cy="375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/>
              <a:t>Спасибо за внимание, </a:t>
            </a:r>
          </a:p>
          <a:p>
            <a:pPr algn="ctr">
              <a:spcBef>
                <a:spcPct val="50000"/>
              </a:spcBef>
            </a:pPr>
            <a:r>
              <a:rPr lang="ru-RU" sz="4800"/>
              <a:t>берегите своё здоровье </a:t>
            </a:r>
          </a:p>
          <a:p>
            <a:pPr algn="ctr">
              <a:spcBef>
                <a:spcPct val="50000"/>
              </a:spcBef>
            </a:pPr>
            <a:r>
              <a:rPr lang="ru-RU" sz="4800"/>
              <a:t>и думайте о своих родных!</a:t>
            </a:r>
            <a:r>
              <a:rPr lang="ru-RU" sz="400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5" descr="bolezn_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9613" y="260350"/>
            <a:ext cx="4968875" cy="640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4" descr="bolezn_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404813"/>
            <a:ext cx="8137525" cy="590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Рисунок 1" descr="14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143500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Рисунок 2" descr="c6193425967a4d5297a97387278949e5_lightbox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0" y="1428750"/>
            <a:ext cx="4000500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571480"/>
            <a:ext cx="4286280" cy="33575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8434" name="Прямоугольник 3"/>
          <p:cNvSpPr>
            <a:spLocks noChangeArrowheads="1"/>
          </p:cNvSpPr>
          <p:nvPr/>
        </p:nvSpPr>
        <p:spPr bwMode="auto">
          <a:xfrm>
            <a:off x="5929313" y="3000375"/>
            <a:ext cx="3455987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i="1">
                <a:solidFill>
                  <a:srgbClr val="FFFFFF"/>
                </a:solidFill>
                <a:latin typeface="Calibri" pitchFamily="34" charset="0"/>
              </a:rPr>
              <a:t>Готовы уморить себя голодом</a:t>
            </a:r>
          </a:p>
        </p:txBody>
      </p:sp>
      <p:sp>
        <p:nvSpPr>
          <p:cNvPr id="18435" name="TextBox 4"/>
          <p:cNvSpPr txBox="1">
            <a:spLocks noChangeArrowheads="1"/>
          </p:cNvSpPr>
          <p:nvPr/>
        </p:nvSpPr>
        <p:spPr bwMode="auto">
          <a:xfrm>
            <a:off x="5643563" y="2286000"/>
            <a:ext cx="278606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>
                <a:solidFill>
                  <a:srgbClr val="FF0000"/>
                </a:solidFill>
                <a:latin typeface="Calibri" pitchFamily="34" charset="0"/>
              </a:rPr>
              <a:t>Они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1" descr="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50" y="571500"/>
            <a:ext cx="3071813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Рисунок 2" descr="110531033251-279-613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0" y="285750"/>
            <a:ext cx="4286250" cy="625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1" descr="0019-019-Anoreksija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428625"/>
            <a:ext cx="8429625" cy="628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 descr="52133344cd2a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549275"/>
            <a:ext cx="8064500" cy="590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4" descr="10 &amp;scy;&amp;acy;&amp;mcy;&amp;ycy;&amp;khcy; &amp;chcy;&amp;ucy;&amp;dcy;&amp;ocy;&amp;vcy;&amp;icy;&amp;shchcy;&amp;ncy;&amp;ycy;&amp;khcy; &amp;scy;&amp;lcy;&amp;ucy;&amp;chcy;&amp;acy;&amp;iecy;&amp;vcy; &amp;acy;&amp;ncy;&amp;ocy;&amp;rcy;&amp;iecy;&amp;kcy;&amp;scy;&amp;icy;&amp;i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4075" y="620713"/>
            <a:ext cx="4752975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27</Words>
  <Application>Microsoft Office PowerPoint</Application>
  <PresentationFormat>Экран (4:3)</PresentationFormat>
  <Paragraphs>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Arial</vt:lpstr>
      <vt:lpstr>Calibri</vt:lpstr>
      <vt:lpstr>Тема Office</vt:lpstr>
      <vt:lpstr>«Здоровье на тарелке или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«Здоровье на тарелке или  </dc:title>
  <dc:creator>Admin</dc:creator>
  <cp:lastModifiedBy>&amp;&amp;&amp;</cp:lastModifiedBy>
  <cp:revision>10</cp:revision>
  <dcterms:created xsi:type="dcterms:W3CDTF">2013-11-01T13:07:20Z</dcterms:created>
  <dcterms:modified xsi:type="dcterms:W3CDTF">2013-11-14T09:25:09Z</dcterms:modified>
</cp:coreProperties>
</file>