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6" d="100"/>
          <a:sy n="66" d="100"/>
        </p:scale>
        <p:origin x="8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E82D67-041F-4C1B-AA1A-54A8C1B99FEA}" type="datetimeFigureOut">
              <a:rPr lang="ru-RU" smtClean="0"/>
              <a:t>18.05.2017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EB970-BE51-466D-A04A-552565E2EB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71556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E82D67-041F-4C1B-AA1A-54A8C1B99FEA}" type="datetimeFigureOut">
              <a:rPr lang="ru-RU" smtClean="0"/>
              <a:t>18.05.2017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EB970-BE51-466D-A04A-552565E2EB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07426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E82D67-041F-4C1B-AA1A-54A8C1B99FEA}" type="datetimeFigureOut">
              <a:rPr lang="ru-RU" smtClean="0"/>
              <a:t>18.05.2017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EB970-BE51-466D-A04A-552565E2EB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60755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E82D67-041F-4C1B-AA1A-54A8C1B99FEA}" type="datetimeFigureOut">
              <a:rPr lang="ru-RU" smtClean="0"/>
              <a:t>18.05.2017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EB970-BE51-466D-A04A-552565E2EB3A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8815469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E82D67-041F-4C1B-AA1A-54A8C1B99FEA}" type="datetimeFigureOut">
              <a:rPr lang="ru-RU" smtClean="0"/>
              <a:t>18.05.2017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EB970-BE51-466D-A04A-552565E2EB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908700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E82D67-041F-4C1B-AA1A-54A8C1B99FEA}" type="datetimeFigureOut">
              <a:rPr lang="ru-RU" smtClean="0"/>
              <a:t>18.05.2017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EB970-BE51-466D-A04A-552565E2EB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866919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E82D67-041F-4C1B-AA1A-54A8C1B99FEA}" type="datetimeFigureOut">
              <a:rPr lang="ru-RU" smtClean="0"/>
              <a:t>18.05.2017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EB970-BE51-466D-A04A-552565E2EB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736341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E82D67-041F-4C1B-AA1A-54A8C1B99FEA}" type="datetimeFigureOut">
              <a:rPr lang="ru-RU" smtClean="0"/>
              <a:t>18.05.2017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EB970-BE51-466D-A04A-552565E2EB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109902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E82D67-041F-4C1B-AA1A-54A8C1B99FEA}" type="datetimeFigureOut">
              <a:rPr lang="ru-RU" smtClean="0"/>
              <a:t>18.05.2017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EB970-BE51-466D-A04A-552565E2EB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04595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E82D67-041F-4C1B-AA1A-54A8C1B99FEA}" type="datetimeFigureOut">
              <a:rPr lang="ru-RU" smtClean="0"/>
              <a:t>18.05.2017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EB970-BE51-466D-A04A-552565E2EB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29000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E82D67-041F-4C1B-AA1A-54A8C1B99FEA}" type="datetimeFigureOut">
              <a:rPr lang="ru-RU" smtClean="0"/>
              <a:t>18.05.2017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EB970-BE51-466D-A04A-552565E2EB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30805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E82D67-041F-4C1B-AA1A-54A8C1B99FEA}" type="datetimeFigureOut">
              <a:rPr lang="ru-RU" smtClean="0"/>
              <a:t>18.05.2017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EB970-BE51-466D-A04A-552565E2EB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79733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E82D67-041F-4C1B-AA1A-54A8C1B99FEA}" type="datetimeFigureOut">
              <a:rPr lang="ru-RU" smtClean="0"/>
              <a:t>18.05.2017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EB970-BE51-466D-A04A-552565E2EB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57527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E82D67-041F-4C1B-AA1A-54A8C1B99FEA}" type="datetimeFigureOut">
              <a:rPr lang="ru-RU" smtClean="0"/>
              <a:t>18.05.2017</a:t>
            </a:fld>
            <a:endParaRPr lang="ru-RU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EB970-BE51-466D-A04A-552565E2EB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82478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E82D67-041F-4C1B-AA1A-54A8C1B99FEA}" type="datetimeFigureOut">
              <a:rPr lang="ru-RU" smtClean="0"/>
              <a:t>18.05.2017</a:t>
            </a:fld>
            <a:endParaRPr lang="ru-RU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EB970-BE51-466D-A04A-552565E2EB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30167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E82D67-041F-4C1B-AA1A-54A8C1B99FEA}" type="datetimeFigureOut">
              <a:rPr lang="ru-RU" smtClean="0"/>
              <a:t>18.05.2017</a:t>
            </a:fld>
            <a:endParaRPr lang="ru-RU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EB970-BE51-466D-A04A-552565E2EB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50424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E82D67-041F-4C1B-AA1A-54A8C1B99FEA}" type="datetimeFigureOut">
              <a:rPr lang="ru-RU" smtClean="0"/>
              <a:t>18.05.2017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EB970-BE51-466D-A04A-552565E2EB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36209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73E82D67-041F-4C1B-AA1A-54A8C1B99FEA}" type="datetimeFigureOut">
              <a:rPr lang="ru-RU" smtClean="0"/>
              <a:t>18.05.2017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2EB970-BE51-466D-A04A-552565E2EB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562017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  <p:sldLayoutId id="2147483710" r:id="rId14"/>
    <p:sldLayoutId id="2147483711" r:id="rId15"/>
    <p:sldLayoutId id="2147483712" r:id="rId16"/>
    <p:sldLayoutId id="2147483713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67984"/>
          </a:xfrm>
        </p:spPr>
        <p:txBody>
          <a:bodyPr/>
          <a:lstStyle/>
          <a:p>
            <a:pPr algn="ctr"/>
            <a:r>
              <a:rPr lang="ru-RU" dirty="0" smtClean="0"/>
              <a:t>Москва в 15-16 вв.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5935" y="1233109"/>
            <a:ext cx="10100129" cy="5470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9181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14857" y="4049485"/>
            <a:ext cx="2017485" cy="2620963"/>
          </a:xfrm>
        </p:spPr>
        <p:txBody>
          <a:bodyPr>
            <a:normAutofit fontScale="90000"/>
          </a:bodyPr>
          <a:lstStyle/>
          <a:p>
            <a:r>
              <a:rPr lang="ru-RU" sz="2800" dirty="0" smtClean="0"/>
              <a:t>Колокольня</a:t>
            </a:r>
            <a:br>
              <a:rPr lang="ru-RU" sz="2800" dirty="0" smtClean="0"/>
            </a:br>
            <a:r>
              <a:rPr lang="ru-RU" sz="2800" dirty="0" smtClean="0"/>
              <a:t>Ивана</a:t>
            </a:r>
            <a:br>
              <a:rPr lang="ru-RU" sz="2800" dirty="0" smtClean="0"/>
            </a:br>
            <a:r>
              <a:rPr lang="ru-RU" sz="2800" dirty="0" smtClean="0"/>
              <a:t>Великого.</a:t>
            </a:r>
            <a:br>
              <a:rPr lang="ru-RU" sz="2800" dirty="0" smtClean="0"/>
            </a:br>
            <a:r>
              <a:rPr lang="ru-RU" sz="2800" dirty="0" smtClean="0"/>
              <a:t>Архитектор</a:t>
            </a:r>
            <a:br>
              <a:rPr lang="ru-RU" sz="2800" dirty="0" smtClean="0"/>
            </a:br>
            <a:r>
              <a:rPr lang="ru-RU" sz="2800" dirty="0" smtClean="0"/>
              <a:t>Бон Фрязин.</a:t>
            </a:r>
            <a:endParaRPr lang="ru-RU" sz="28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6382" y="232229"/>
            <a:ext cx="9657330" cy="6438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093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69828" y="5587999"/>
            <a:ext cx="3018972" cy="995363"/>
          </a:xfrm>
        </p:spPr>
        <p:txBody>
          <a:bodyPr>
            <a:normAutofit/>
          </a:bodyPr>
          <a:lstStyle/>
          <a:p>
            <a:r>
              <a:rPr lang="ru-RU" sz="2800" dirty="0" smtClean="0"/>
              <a:t>Грановитая палата</a:t>
            </a:r>
            <a:endParaRPr lang="ru-RU" sz="28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4216" y="203200"/>
            <a:ext cx="8506884" cy="6380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835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00456" y="5602513"/>
            <a:ext cx="2844801" cy="980849"/>
          </a:xfrm>
        </p:spPr>
        <p:txBody>
          <a:bodyPr>
            <a:normAutofit/>
          </a:bodyPr>
          <a:lstStyle/>
          <a:p>
            <a:r>
              <a:rPr lang="ru-RU" sz="2800" dirty="0" smtClean="0"/>
              <a:t>Грановитая палата</a:t>
            </a:r>
            <a:endParaRPr lang="ru-RU" sz="28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9399" y="232229"/>
            <a:ext cx="8584761" cy="6351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770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58401" y="5602514"/>
            <a:ext cx="2133599" cy="733186"/>
          </a:xfrm>
        </p:spPr>
        <p:txBody>
          <a:bodyPr>
            <a:normAutofit/>
          </a:bodyPr>
          <a:lstStyle/>
          <a:p>
            <a:r>
              <a:rPr lang="ru-RU" sz="1600" dirty="0" smtClean="0"/>
              <a:t>Благовещенский собор</a:t>
            </a:r>
            <a:endParaRPr lang="ru-RU" sz="16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04372" y="1027906"/>
            <a:ext cx="9554029" cy="5307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797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869713" y="5863771"/>
            <a:ext cx="2148116" cy="719592"/>
          </a:xfrm>
        </p:spPr>
        <p:txBody>
          <a:bodyPr>
            <a:normAutofit/>
          </a:bodyPr>
          <a:lstStyle/>
          <a:p>
            <a:r>
              <a:rPr lang="ru-RU" sz="1800" dirty="0" smtClean="0"/>
              <a:t>Благовещенский собор</a:t>
            </a:r>
            <a:endParaRPr lang="ru-RU" sz="18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2651" y="257646"/>
            <a:ext cx="9490949" cy="6325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8197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29942" y="5631543"/>
            <a:ext cx="6299201" cy="966335"/>
          </a:xfrm>
        </p:spPr>
        <p:txBody>
          <a:bodyPr>
            <a:normAutofit fontScale="90000"/>
          </a:bodyPr>
          <a:lstStyle/>
          <a:p>
            <a:r>
              <a:rPr lang="ru-RU" sz="3200" dirty="0" smtClean="0"/>
              <a:t>Феофан Грек.</a:t>
            </a:r>
            <a:br>
              <a:rPr lang="ru-RU" sz="3200" dirty="0" smtClean="0"/>
            </a:br>
            <a:r>
              <a:rPr lang="ru-RU" sz="3200" dirty="0" smtClean="0"/>
              <a:t>Богоматерь Донская.</a:t>
            </a:r>
            <a:endParaRPr lang="ru-RU" sz="32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3365" y="123815"/>
            <a:ext cx="4962406" cy="6474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2578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678056" y="5326743"/>
            <a:ext cx="4339773" cy="1282133"/>
          </a:xfrm>
        </p:spPr>
        <p:txBody>
          <a:bodyPr>
            <a:normAutofit fontScale="90000"/>
          </a:bodyPr>
          <a:lstStyle/>
          <a:p>
            <a:r>
              <a:rPr lang="ru-RU" sz="3200" dirty="0" smtClean="0"/>
              <a:t>Феофан Грек.</a:t>
            </a:r>
            <a:br>
              <a:rPr lang="ru-RU" sz="3200" dirty="0" smtClean="0"/>
            </a:br>
            <a:r>
              <a:rPr lang="ru-RU" sz="3200" dirty="0" smtClean="0"/>
              <a:t>Христос Пантократор.</a:t>
            </a:r>
            <a:endParaRPr lang="ru-RU" sz="32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1885" y="365125"/>
            <a:ext cx="7104001" cy="6243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466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32914" y="5602513"/>
            <a:ext cx="3820885" cy="1045029"/>
          </a:xfrm>
        </p:spPr>
        <p:txBody>
          <a:bodyPr>
            <a:normAutofit fontScale="90000"/>
          </a:bodyPr>
          <a:lstStyle/>
          <a:p>
            <a:r>
              <a:rPr lang="ru-RU" sz="3200" dirty="0" smtClean="0"/>
              <a:t>Андрей Рублёв.</a:t>
            </a:r>
            <a:br>
              <a:rPr lang="ru-RU" sz="3200" dirty="0" smtClean="0"/>
            </a:br>
            <a:r>
              <a:rPr lang="ru-RU" sz="3200" dirty="0" smtClean="0"/>
              <a:t>Троица.</a:t>
            </a:r>
            <a:endParaRPr lang="ru-RU" sz="32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86857" y="-31708"/>
            <a:ext cx="5494184" cy="6889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9777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26514" y="5544457"/>
            <a:ext cx="4760685" cy="1074057"/>
          </a:xfrm>
        </p:spPr>
        <p:txBody>
          <a:bodyPr>
            <a:normAutofit/>
          </a:bodyPr>
          <a:lstStyle/>
          <a:p>
            <a:r>
              <a:rPr lang="ru-RU" sz="3200" dirty="0" smtClean="0"/>
              <a:t>Андрей Рублёв.</a:t>
            </a:r>
            <a:br>
              <a:rPr lang="ru-RU" sz="3200" dirty="0" smtClean="0"/>
            </a:br>
            <a:r>
              <a:rPr lang="ru-RU" sz="3200" dirty="0" smtClean="0"/>
              <a:t>Спас.</a:t>
            </a:r>
            <a:endParaRPr lang="ru-RU" sz="32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77037" y="0"/>
            <a:ext cx="412856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5780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02285" y="4978400"/>
            <a:ext cx="3951513" cy="1509486"/>
          </a:xfrm>
        </p:spPr>
        <p:txBody>
          <a:bodyPr>
            <a:normAutofit fontScale="90000"/>
          </a:bodyPr>
          <a:lstStyle/>
          <a:p>
            <a:r>
              <a:rPr lang="ru-RU" sz="3200" dirty="0" smtClean="0"/>
              <a:t>Дионисий.</a:t>
            </a:r>
            <a:br>
              <a:rPr lang="ru-RU" sz="3200" dirty="0" smtClean="0"/>
            </a:br>
            <a:r>
              <a:rPr lang="ru-RU" sz="3200" dirty="0" smtClean="0"/>
              <a:t>Успение Пресвятой</a:t>
            </a:r>
            <a:br>
              <a:rPr lang="ru-RU" sz="3200" dirty="0" smtClean="0"/>
            </a:br>
            <a:r>
              <a:rPr lang="ru-RU" sz="3200" dirty="0" smtClean="0"/>
              <a:t>Богородицы.</a:t>
            </a:r>
            <a:endParaRPr lang="ru-RU" sz="32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08904" y="116114"/>
            <a:ext cx="4774067" cy="6539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6136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80228" y="365125"/>
            <a:ext cx="5413829" cy="1325563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68361" y="130628"/>
            <a:ext cx="5855278" cy="6539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20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8171" y="4572000"/>
            <a:ext cx="4575628" cy="2156506"/>
          </a:xfrm>
        </p:spPr>
        <p:txBody>
          <a:bodyPr>
            <a:normAutofit/>
          </a:bodyPr>
          <a:lstStyle/>
          <a:p>
            <a:r>
              <a:rPr lang="ru-RU" sz="3200" dirty="0" smtClean="0"/>
              <a:t>Дионисий.</a:t>
            </a:r>
            <a:br>
              <a:rPr lang="ru-RU" sz="3200" dirty="0" smtClean="0"/>
            </a:br>
            <a:r>
              <a:rPr lang="ru-RU" sz="3200" dirty="0" smtClean="0"/>
              <a:t>Митрополит Московский</a:t>
            </a:r>
            <a:br>
              <a:rPr lang="ru-RU" sz="3200" dirty="0" smtClean="0"/>
            </a:br>
            <a:r>
              <a:rPr lang="ru-RU" sz="3200" dirty="0" smtClean="0"/>
              <a:t>Алексий.</a:t>
            </a:r>
            <a:endParaRPr lang="ru-RU" sz="32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49830" y="224769"/>
            <a:ext cx="4950970" cy="6503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7694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085942" y="1262743"/>
            <a:ext cx="2873829" cy="4914220"/>
          </a:xfrm>
        </p:spPr>
        <p:txBody>
          <a:bodyPr>
            <a:normAutofit/>
          </a:bodyPr>
          <a:lstStyle/>
          <a:p>
            <a:r>
              <a:rPr lang="ru-RU" sz="2400" dirty="0" smtClean="0"/>
              <a:t>Московский</a:t>
            </a:r>
            <a:br>
              <a:rPr lang="ru-RU" sz="2400" dirty="0" smtClean="0"/>
            </a:br>
            <a:r>
              <a:rPr lang="ru-RU" sz="2400" dirty="0" smtClean="0"/>
              <a:t>кремль</a:t>
            </a:r>
            <a:endParaRPr lang="ru-RU" sz="2400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3984034"/>
            <a:ext cx="46038" cy="3452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664" y="214782"/>
            <a:ext cx="8577815" cy="6431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8879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957943"/>
            <a:ext cx="10515600" cy="732745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5741" y="727449"/>
            <a:ext cx="11700517" cy="5478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3992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42886" y="597354"/>
            <a:ext cx="8523514" cy="1325563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53670" y="234496"/>
            <a:ext cx="9366217" cy="6247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103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781143" y="5065485"/>
            <a:ext cx="3178627" cy="1546905"/>
          </a:xfrm>
        </p:spPr>
        <p:txBody>
          <a:bodyPr>
            <a:normAutofit fontScale="90000"/>
          </a:bodyPr>
          <a:lstStyle/>
          <a:p>
            <a:r>
              <a:rPr lang="ru-RU" sz="2400" dirty="0" smtClean="0"/>
              <a:t>Успенский собор.</a:t>
            </a:r>
            <a:br>
              <a:rPr lang="ru-RU" sz="2400" dirty="0" smtClean="0"/>
            </a:br>
            <a:r>
              <a:rPr lang="ru-RU" sz="2400" dirty="0" smtClean="0"/>
              <a:t>Архитектор</a:t>
            </a:r>
            <a:br>
              <a:rPr lang="ru-RU" sz="2400" dirty="0" smtClean="0"/>
            </a:br>
            <a:r>
              <a:rPr lang="ru-RU" sz="2400" dirty="0" smtClean="0"/>
              <a:t>Аристотель</a:t>
            </a:r>
            <a:br>
              <a:rPr lang="ru-RU" sz="2400" dirty="0" smtClean="0"/>
            </a:br>
            <a:r>
              <a:rPr lang="ru-RU" sz="2400" dirty="0" smtClean="0"/>
              <a:t>Фиорованти</a:t>
            </a:r>
            <a:endParaRPr lang="ru-RU" sz="24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9888" y="365125"/>
            <a:ext cx="8292830" cy="6247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140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70452" y="4484914"/>
            <a:ext cx="2276405" cy="2127478"/>
          </a:xfrm>
        </p:spPr>
        <p:txBody>
          <a:bodyPr>
            <a:normAutofit/>
          </a:bodyPr>
          <a:lstStyle/>
          <a:p>
            <a:r>
              <a:rPr lang="ru-RU" sz="2400" dirty="0" smtClean="0"/>
              <a:t>Успенский собор.</a:t>
            </a:r>
            <a:br>
              <a:rPr lang="ru-RU" sz="2400" dirty="0" smtClean="0"/>
            </a:br>
            <a:r>
              <a:rPr lang="ru-RU" sz="2400" dirty="0" smtClean="0"/>
              <a:t>Архитектор</a:t>
            </a:r>
            <a:br>
              <a:rPr lang="ru-RU" sz="2400" dirty="0" smtClean="0"/>
            </a:br>
            <a:r>
              <a:rPr lang="ru-RU" sz="2400" dirty="0" smtClean="0"/>
              <a:t>Аристотель</a:t>
            </a:r>
            <a:br>
              <a:rPr lang="ru-RU" sz="2400" dirty="0" smtClean="0"/>
            </a:br>
            <a:r>
              <a:rPr lang="ru-RU" sz="2400" dirty="0" smtClean="0"/>
              <a:t>Фиорованти</a:t>
            </a:r>
            <a:endParaRPr lang="ru-RU" sz="24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9830" y="365125"/>
            <a:ext cx="9490622" cy="6247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8665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040914" y="4804229"/>
            <a:ext cx="3918857" cy="1924277"/>
          </a:xfrm>
        </p:spPr>
        <p:txBody>
          <a:bodyPr>
            <a:normAutofit/>
          </a:bodyPr>
          <a:lstStyle/>
          <a:p>
            <a:r>
              <a:rPr lang="ru-RU" sz="2800" dirty="0" smtClean="0"/>
              <a:t>Архангельский собор.</a:t>
            </a:r>
            <a:br>
              <a:rPr lang="ru-RU" sz="2800" dirty="0" smtClean="0"/>
            </a:br>
            <a:r>
              <a:rPr lang="ru-RU" sz="2800" dirty="0" smtClean="0"/>
              <a:t>Архитектор</a:t>
            </a:r>
            <a:br>
              <a:rPr lang="ru-RU" sz="2800" dirty="0" smtClean="0"/>
            </a:br>
            <a:r>
              <a:rPr lang="ru-RU" sz="2800" dirty="0" smtClean="0"/>
              <a:t>Алевиз Новый.</a:t>
            </a:r>
            <a:endParaRPr lang="ru-RU" sz="28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0283" y="174171"/>
            <a:ext cx="7482865" cy="6554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4094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68456" y="4847771"/>
            <a:ext cx="3773715" cy="1837192"/>
          </a:xfrm>
        </p:spPr>
        <p:txBody>
          <a:bodyPr>
            <a:normAutofit/>
          </a:bodyPr>
          <a:lstStyle/>
          <a:p>
            <a:r>
              <a:rPr lang="ru-RU" sz="2800" dirty="0" smtClean="0"/>
              <a:t>Архангельский собор.</a:t>
            </a:r>
            <a:br>
              <a:rPr lang="ru-RU" sz="2800" dirty="0" smtClean="0"/>
            </a:br>
            <a:r>
              <a:rPr lang="ru-RU" sz="2800" dirty="0" smtClean="0"/>
              <a:t>Архитектор</a:t>
            </a:r>
            <a:br>
              <a:rPr lang="ru-RU" sz="2800" dirty="0" smtClean="0"/>
            </a:br>
            <a:r>
              <a:rPr lang="ru-RU" sz="2800" dirty="0" smtClean="0"/>
              <a:t>Алевиз Новый.</a:t>
            </a:r>
            <a:endParaRPr lang="ru-RU" sz="2800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8608" y="101593"/>
            <a:ext cx="6763735" cy="6583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4392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он">
  <a:themeElements>
    <a:clrScheme name="Ион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Ион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Ион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66</TotalTime>
  <Words>43</Words>
  <Application>Microsoft Office PowerPoint</Application>
  <PresentationFormat>Широкоэкранный</PresentationFormat>
  <Paragraphs>17</Paragraphs>
  <Slides>20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4" baseType="lpstr">
      <vt:lpstr>Arial</vt:lpstr>
      <vt:lpstr>Century Gothic</vt:lpstr>
      <vt:lpstr>Wingdings 3</vt:lpstr>
      <vt:lpstr>Ион</vt:lpstr>
      <vt:lpstr>Москва в 15-16 вв.</vt:lpstr>
      <vt:lpstr>Презентация PowerPoint</vt:lpstr>
      <vt:lpstr>Московский кремль</vt:lpstr>
      <vt:lpstr>Презентация PowerPoint</vt:lpstr>
      <vt:lpstr>Презентация PowerPoint</vt:lpstr>
      <vt:lpstr>Успенский собор. Архитектор Аристотель Фиорованти</vt:lpstr>
      <vt:lpstr>Успенский собор. Архитектор Аристотель Фиорованти</vt:lpstr>
      <vt:lpstr>Архангельский собор. Архитектор Алевиз Новый.</vt:lpstr>
      <vt:lpstr>Архангельский собор. Архитектор Алевиз Новый.</vt:lpstr>
      <vt:lpstr>Колокольня Ивана Великого. Архитектор Бон Фрязин.</vt:lpstr>
      <vt:lpstr>Грановитая палата</vt:lpstr>
      <vt:lpstr>Грановитая палата</vt:lpstr>
      <vt:lpstr>Благовещенский собор</vt:lpstr>
      <vt:lpstr>Благовещенский собор</vt:lpstr>
      <vt:lpstr>Феофан Грек. Богоматерь Донская.</vt:lpstr>
      <vt:lpstr>Феофан Грек. Христос Пантократор.</vt:lpstr>
      <vt:lpstr>Андрей Рублёв. Троица.</vt:lpstr>
      <vt:lpstr>Андрей Рублёв. Спас.</vt:lpstr>
      <vt:lpstr>Дионисий. Успение Пресвятой Богородицы.</vt:lpstr>
      <vt:lpstr>Дионисий. Митрополит Московский Алексий.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Москва в 15-16 вв.</dc:title>
  <dc:creator>Admin</dc:creator>
  <cp:lastModifiedBy>Admin</cp:lastModifiedBy>
  <cp:revision>7</cp:revision>
  <dcterms:created xsi:type="dcterms:W3CDTF">2017-05-18T15:38:21Z</dcterms:created>
  <dcterms:modified xsi:type="dcterms:W3CDTF">2017-05-18T16:44:44Z</dcterms:modified>
</cp:coreProperties>
</file>