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8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8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4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588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3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0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14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2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6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7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5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6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3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5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8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3F1D0C-5DE8-4DB3-89D2-988107080B40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A036-F3E0-4095-AED0-C9B08649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25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8989"/>
          </a:xfrm>
        </p:spPr>
        <p:txBody>
          <a:bodyPr/>
          <a:lstStyle/>
          <a:p>
            <a:pPr algn="ctr"/>
            <a:r>
              <a:rPr lang="ru-RU" dirty="0" smtClean="0"/>
              <a:t>Быт крестьян и горожан 18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1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Мужская одежда.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986" y="1001486"/>
            <a:ext cx="7636027" cy="57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Женский костюм.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54" y="1396510"/>
            <a:ext cx="2921000" cy="5458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113" y="1396510"/>
            <a:ext cx="2793075" cy="5458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188" y="1396513"/>
            <a:ext cx="2432069" cy="5461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257" y="1396511"/>
            <a:ext cx="3563956" cy="54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Изба 18 века.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36126"/>
            <a:ext cx="5672818" cy="4665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18" y="2036127"/>
            <a:ext cx="6542435" cy="46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961"/>
          </a:xfrm>
        </p:spPr>
        <p:txBody>
          <a:bodyPr/>
          <a:lstStyle/>
          <a:p>
            <a:r>
              <a:rPr lang="ru-RU" dirty="0" smtClean="0"/>
              <a:t>Сени.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180" y="1103086"/>
            <a:ext cx="8357639" cy="556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Печка </a:t>
            </a:r>
            <a:r>
              <a:rPr lang="ru-RU" dirty="0" err="1" smtClean="0"/>
              <a:t>по-белому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943" y="1187655"/>
            <a:ext cx="8244114" cy="55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Лучина.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386" y="1001486"/>
            <a:ext cx="5417227" cy="57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Крыльцо.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903" y="943430"/>
            <a:ext cx="6514194" cy="5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76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Лавки.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466" y="943430"/>
            <a:ext cx="7673068" cy="57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Волоковое </a:t>
            </a:r>
            <a:r>
              <a:rPr lang="ru-RU" dirty="0"/>
              <a:t>окно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878" y="1001486"/>
            <a:ext cx="10216243" cy="57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5449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Полати.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6114" y="1825625"/>
            <a:ext cx="6894286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98" y="1148328"/>
            <a:ext cx="7175804" cy="5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31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Быт крестьян и горожан 18 века</vt:lpstr>
      <vt:lpstr>Изба 18 века.</vt:lpstr>
      <vt:lpstr>Сени.</vt:lpstr>
      <vt:lpstr>Печка по-белому.</vt:lpstr>
      <vt:lpstr>Лучина.</vt:lpstr>
      <vt:lpstr>Крыльцо.</vt:lpstr>
      <vt:lpstr>Лавки.</vt:lpstr>
      <vt:lpstr>Волоковое окно</vt:lpstr>
      <vt:lpstr>Полати.</vt:lpstr>
      <vt:lpstr>Мужская одежда.</vt:lpstr>
      <vt:lpstr>Женский костюм.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 крестьян и горожан 18 века</dc:title>
  <dc:creator>Admin</dc:creator>
  <cp:lastModifiedBy>Admin</cp:lastModifiedBy>
  <cp:revision>5</cp:revision>
  <dcterms:created xsi:type="dcterms:W3CDTF">2019-01-20T13:05:11Z</dcterms:created>
  <dcterms:modified xsi:type="dcterms:W3CDTF">2019-01-20T13:46:16Z</dcterms:modified>
</cp:coreProperties>
</file>