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8" d="100"/>
          <a:sy n="78" d="100"/>
        </p:scale>
        <p:origin x="-60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21C1A-A0F7-4138-B391-EA1F1E916933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81E1C-22E3-40BA-95E3-2654BBE05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81E1C-22E3-40BA-95E3-2654BBE0581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676400"/>
            <a:ext cx="4876800" cy="84137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Кинокомпания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Павел Сергеевич\Рабочий стол\Телевизор 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667000"/>
            <a:ext cx="6018213" cy="18012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2800" y="4724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ПРЕДСТАВЛЯЕТ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:\473548_346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838200"/>
            <a:ext cx="3804671" cy="5257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:\Stalker_PS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762000"/>
            <a:ext cx="3276600" cy="53964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:\zen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219200"/>
            <a:ext cx="5715000" cy="43504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:\статуя свобод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914400"/>
            <a:ext cx="3429000" cy="5105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:\portrait-of-dmitry-mendeleyev-18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143000"/>
            <a:ext cx="3886200" cy="46775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:\бурце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6019800" cy="401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:\Елена Александров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600200"/>
            <a:ext cx="5943600" cy="36527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:\тюдо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990600"/>
            <a:ext cx="3733800" cy="4953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:\англичан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219200"/>
            <a:ext cx="5892800" cy="4419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:\тех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838200"/>
            <a:ext cx="3048000" cy="52608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1143000"/>
            <a:ext cx="25471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По заказу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Documents and Settings\Павел Сергеевич\Рабочий стол\Телевизор 2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2600" y="1981566"/>
            <a:ext cx="5826976" cy="2971067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:\кузнец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19200"/>
            <a:ext cx="5867400" cy="4495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:\M2qSJaWfWh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762000"/>
            <a:ext cx="3657600" cy="54102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9400" y="2514600"/>
            <a:ext cx="3657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Конец</a:t>
            </a:r>
            <a:endParaRPr lang="ru-RU" sz="96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авел Сергеевич\Рабочий стол\Телевизор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743200"/>
            <a:ext cx="5943600" cy="13270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29000" y="1828800"/>
            <a:ext cx="240001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Сериал</a:t>
            </a:r>
            <a:endParaRPr lang="ru-RU" sz="54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подош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066800"/>
            <a:ext cx="3962400" cy="48097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M:\Дама с роза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199" y="2680864"/>
            <a:ext cx="4876801" cy="34357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 descr="M:\царевна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838200"/>
            <a:ext cx="3048000" cy="431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:\P10804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914400"/>
            <a:ext cx="3940175" cy="50572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:\0d33ff19662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914400"/>
            <a:ext cx="3084039" cy="5105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:\крауз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371600"/>
            <a:ext cx="5378681" cy="4114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:\newt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1700" y="1524000"/>
            <a:ext cx="5705900" cy="39616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</Words>
  <PresentationFormat>Экран (4:3)</PresentationFormat>
  <Paragraphs>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Кинокомпания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Павел Сергеевич</cp:lastModifiedBy>
  <cp:revision>62</cp:revision>
  <dcterms:modified xsi:type="dcterms:W3CDTF">2012-06-25T10:40:41Z</dcterms:modified>
</cp:coreProperties>
</file>