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8" r:id="rId5"/>
    <p:sldId id="261" r:id="rId6"/>
    <p:sldId id="257" r:id="rId7"/>
    <p:sldId id="262" r:id="rId8"/>
    <p:sldId id="270" r:id="rId9"/>
    <p:sldId id="269" r:id="rId10"/>
    <p:sldId id="263" r:id="rId11"/>
    <p:sldId id="264" r:id="rId12"/>
    <p:sldId id="266" r:id="rId13"/>
    <p:sldId id="267" r:id="rId14"/>
    <p:sldId id="268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6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857232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sz="66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43998" cy="64291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>
              <a:defRPr sz="36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00257-9A4F-4E02-9833-350EC96DC86B}" type="datetimeFigureOut">
              <a:rPr lang="ru-RU" smtClean="0"/>
              <a:pPr/>
              <a:t>13.11.2013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00257-9A4F-4E02-9833-350EC96DC86B}" type="datetimeFigureOut">
              <a:rPr lang="ru-RU" smtClean="0"/>
              <a:pPr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BB8DA-5603-4401-921D-7A00F472A6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500042"/>
            <a:ext cx="3429000" cy="4762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785794"/>
            <a:ext cx="5857916" cy="1470025"/>
          </a:xfrm>
        </p:spPr>
        <p:txBody>
          <a:bodyPr>
            <a:noAutofit/>
          </a:bodyPr>
          <a:lstStyle/>
          <a:p>
            <a:r>
              <a:rPr lang="ru-RU" sz="9600" dirty="0" smtClean="0"/>
              <a:t>ВУЛКАНЫ</a:t>
            </a:r>
            <a:endParaRPr lang="ru-RU" sz="96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928670"/>
            <a:ext cx="4186238" cy="519749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Магма, поднявшаяся к поверхности, состоит из жидкости, газа и твердых кристаллов - минералов. Очень важную роль при извержении вулкана играют растворенные в магме газы. </a:t>
            </a:r>
          </a:p>
          <a:p>
            <a:endParaRPr lang="ru-RU" dirty="0"/>
          </a:p>
        </p:txBody>
      </p:sp>
      <p:pic>
        <p:nvPicPr>
          <p:cNvPr id="5" name="Рисунок 4" descr="Рисунок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142984"/>
            <a:ext cx="285750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928670"/>
            <a:ext cx="4114800" cy="519749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Поднимаясь к поверхности Земли по подводящему каналу, магма попадает в область низкого давления. Газы начинают выделяться из магмы, переходя в нормальное состояние и многократно увеличиваясь в объеме. При этом если выделение газа совершается очень быстро или даже мгновенно, то происходит мощный взрыв, если же выделение газов идет постепенно, то извержение протекает более спокойно. </a:t>
            </a:r>
          </a:p>
          <a:p>
            <a:endParaRPr lang="ru-RU" dirty="0"/>
          </a:p>
        </p:txBody>
      </p:sp>
      <p:pic>
        <p:nvPicPr>
          <p:cNvPr id="5" name="Рисунок 4" descr="Рисунок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000108"/>
            <a:ext cx="2857500" cy="46577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Какие бывают вулканы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4" y="928670"/>
            <a:ext cx="3543296" cy="519749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Наиболее распространены </a:t>
            </a:r>
            <a:r>
              <a:rPr lang="ru-RU" i="1" dirty="0" smtClean="0"/>
              <a:t>вулканы центрального типа </a:t>
            </a:r>
            <a:r>
              <a:rPr lang="ru-RU" dirty="0" smtClean="0"/>
              <a:t>- это возвышенность, гора или холм с углублением на вершине - </a:t>
            </a:r>
            <a:r>
              <a:rPr lang="ru-RU" i="1" dirty="0" smtClean="0"/>
              <a:t>кратером, </a:t>
            </a:r>
            <a:r>
              <a:rPr lang="ru-RU" dirty="0" smtClean="0"/>
              <a:t>из которого магма выходит на поверхность. При извержении вулкана выброшенные из него обломки породы, пепел, излившаяся лава остаются на его склонах. Высота горы увеличивается, а вместе с ней и кратер перемещается все выше и выше. </a:t>
            </a:r>
          </a:p>
          <a:p>
            <a:endParaRPr lang="ru-RU" dirty="0"/>
          </a:p>
        </p:txBody>
      </p:sp>
      <p:pic>
        <p:nvPicPr>
          <p:cNvPr id="5" name="Рисунок 4" descr="Рисунок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928670"/>
            <a:ext cx="3833816" cy="39762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Какие бывают вулканы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928670"/>
            <a:ext cx="4186238" cy="519749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Другой тип вулканов - </a:t>
            </a:r>
            <a:r>
              <a:rPr lang="ru-RU" i="1" dirty="0" smtClean="0"/>
              <a:t>линейные, </a:t>
            </a:r>
            <a:r>
              <a:rPr lang="ru-RU" dirty="0" smtClean="0"/>
              <a:t>или </a:t>
            </a:r>
            <a:r>
              <a:rPr lang="ru-RU" i="1" dirty="0" smtClean="0"/>
              <a:t>трещинные. </a:t>
            </a:r>
            <a:r>
              <a:rPr lang="ru-RU" dirty="0" smtClean="0"/>
              <a:t>Их возникновение связано с подъемом жидкой базальтовой магмы по трещине в земной коре. Жидкая лава растекается на огромные площади, образуя лавовые покровы. Такой вулкан выглядит как трещина на поверхности Земли. Подобных вулканов много в Исландии. </a:t>
            </a:r>
          </a:p>
          <a:p>
            <a:endParaRPr lang="ru-RU" dirty="0"/>
          </a:p>
        </p:txBody>
      </p:sp>
      <p:pic>
        <p:nvPicPr>
          <p:cNvPr id="5" name="Рисунок 4" descr="Рисунок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071546"/>
            <a:ext cx="333375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вулканов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58204" cy="2428892"/>
          </a:xfrm>
        </p:spPr>
        <p:txBody>
          <a:bodyPr>
            <a:noAutofit/>
          </a:bodyPr>
          <a:lstStyle/>
          <a:p>
            <a:r>
              <a:rPr lang="ru-RU" sz="2000" dirty="0" smtClean="0"/>
              <a:t>К действующим относятся вулканы, которые извергались в историческое время. </a:t>
            </a:r>
          </a:p>
          <a:p>
            <a:r>
              <a:rPr lang="ru-RU" sz="2000" dirty="0" smtClean="0"/>
              <a:t>К дремлющим относятся вулканы, об извержениях которых нет сведений, но они сохранили свою форму, и под ними происходят локальные землетрясения. </a:t>
            </a:r>
          </a:p>
          <a:p>
            <a:r>
              <a:rPr lang="ru-RU" sz="2000" dirty="0" smtClean="0"/>
              <a:t>К потухшим вулканам относятся вулканы, не проявляющие вулканической активности.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5500702"/>
            <a:ext cx="243650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Потухший вулкан</a:t>
            </a:r>
            <a:br>
              <a:rPr lang="ru-RU" sz="2400" dirty="0" smtClean="0"/>
            </a:br>
            <a:r>
              <a:rPr lang="ru-RU" sz="2400" dirty="0" smtClean="0"/>
              <a:t>Фудзияма</a:t>
            </a:r>
            <a:endParaRPr lang="ru-RU" sz="2400" dirty="0"/>
          </a:p>
        </p:txBody>
      </p:sp>
      <p:pic>
        <p:nvPicPr>
          <p:cNvPr id="6" name="Рисунок 5" descr="Рисунок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357562"/>
            <a:ext cx="2857500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встречаются вулканы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928670"/>
            <a:ext cx="4114800" cy="519749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Вулканов на Земле около </a:t>
            </a:r>
            <a:r>
              <a:rPr lang="ru-RU" dirty="0" smtClean="0">
                <a:solidFill>
                  <a:srgbClr val="FF0000"/>
                </a:solidFill>
              </a:rPr>
              <a:t>500</a:t>
            </a:r>
            <a:r>
              <a:rPr lang="ru-RU" dirty="0" smtClean="0"/>
              <a:t>. Примерно </a:t>
            </a:r>
            <a:r>
              <a:rPr lang="ru-RU" dirty="0" smtClean="0">
                <a:solidFill>
                  <a:srgbClr val="FF0000"/>
                </a:solidFill>
              </a:rPr>
              <a:t>370</a:t>
            </a:r>
            <a:r>
              <a:rPr lang="ru-RU" dirty="0" smtClean="0"/>
              <a:t> из них находятся по берегам и на островных дугах </a:t>
            </a:r>
            <a:r>
              <a:rPr lang="ru-RU" dirty="0" smtClean="0">
                <a:solidFill>
                  <a:srgbClr val="FF0000"/>
                </a:solidFill>
              </a:rPr>
              <a:t>Тихого океана </a:t>
            </a:r>
            <a:r>
              <a:rPr lang="ru-RU" dirty="0" smtClean="0"/>
              <a:t>(Алеутские, Курильские, Японские, Филиппинские, </a:t>
            </a:r>
            <a:r>
              <a:rPr lang="ru-RU" dirty="0" err="1" smtClean="0"/>
              <a:t>Зондские</a:t>
            </a:r>
            <a:r>
              <a:rPr lang="ru-RU" dirty="0" smtClean="0"/>
              <a:t> острова) и на окраинах материков Северной Америки, Центральной Америки, в Андах на западе Южной Америки. Девять действующих вулканов располагаются в Антарктиде. </a:t>
            </a:r>
          </a:p>
          <a:p>
            <a:endParaRPr lang="ru-RU" dirty="0"/>
          </a:p>
        </p:txBody>
      </p:sp>
      <p:pic>
        <p:nvPicPr>
          <p:cNvPr id="5" name="Рисунок 4" descr="Рисунок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1071546"/>
            <a:ext cx="2857500" cy="42767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928670"/>
            <a:ext cx="4257676" cy="519749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Несколько вулканических островов находится в Индийском океане. </a:t>
            </a:r>
          </a:p>
          <a:p>
            <a:r>
              <a:rPr lang="ru-RU" dirty="0" smtClean="0"/>
              <a:t>В Атлантическом океане их только 45.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Кроме Тихоокеанской зоны на Земле еще есть две области вулканизма. Одна из них находится в Африке, где есть действующие вулканы Килиманджаро в Кении и Камерун в Центральной Африке. Известны действующие вулканы в Эфиопии, Уганде, Танзании. Другая область включает Средиземноморье и Малую Азию, а также Восточную Турцию и Иран. </a:t>
            </a:r>
          </a:p>
          <a:p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4282" y="3786190"/>
            <a:ext cx="41434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Главная вершина </a:t>
            </a:r>
            <a:r>
              <a:rPr kumimoji="0" lang="ru-RU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Африки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– 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Килиманджаро. </a:t>
            </a:r>
          </a:p>
        </p:txBody>
      </p:sp>
      <p:pic>
        <p:nvPicPr>
          <p:cNvPr id="6" name="Рисунок 5" descr="Рисунок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857364"/>
            <a:ext cx="285750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вулкан </a:t>
            </a:r>
            <a:r>
              <a:rPr lang="ru-RU" dirty="0" err="1" smtClean="0"/>
              <a:t>Авачинский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928670"/>
            <a:ext cx="4186238" cy="519749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На территории России деятельность вулканов наблюдается в районах Камчатки и Курильских островов. Так, например, вулкан </a:t>
            </a:r>
            <a:r>
              <a:rPr lang="ru-RU" dirty="0" err="1" smtClean="0"/>
              <a:t>Авачинский</a:t>
            </a:r>
            <a:r>
              <a:rPr lang="ru-RU" dirty="0" smtClean="0"/>
              <a:t>, расположенный недалеко от города Петропавловска-Камчатского, за последние 200 с небольшим лет извергался 16 раз. В 1994 г. он вновь стал пробуждаться. </a:t>
            </a:r>
          </a:p>
          <a:p>
            <a:endParaRPr lang="ru-RU" dirty="0"/>
          </a:p>
        </p:txBody>
      </p:sp>
      <p:pic>
        <p:nvPicPr>
          <p:cNvPr id="5" name="Рисунок 4" descr="Рисунок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071546"/>
            <a:ext cx="2857500" cy="43053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214346" y="1285860"/>
            <a:ext cx="9715568" cy="92869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и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482981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Что такое вулкан и каковы причины его извержения? </a:t>
            </a:r>
          </a:p>
          <a:p>
            <a:pPr lvl="0"/>
            <a:r>
              <a:rPr lang="ru-RU" dirty="0" smtClean="0"/>
              <a:t>Что представляет собой извержение вулкана и какие существуют предвестники извержения? </a:t>
            </a:r>
          </a:p>
          <a:p>
            <a:pPr lvl="0"/>
            <a:r>
              <a:rPr lang="ru-RU" dirty="0" smtClean="0"/>
              <a:t>Какие бывают вулканы? </a:t>
            </a:r>
          </a:p>
          <a:p>
            <a:pPr lvl="0"/>
            <a:r>
              <a:rPr lang="ru-RU" dirty="0" smtClean="0"/>
              <a:t>Где встречаются вулканы? </a:t>
            </a:r>
          </a:p>
          <a:p>
            <a:pPr lvl="0"/>
            <a:r>
              <a:rPr lang="ru-RU" dirty="0" smtClean="0"/>
              <a:t>Нанесите на географическую карту мира известные вам действующие вулканы, определите зоны их размещения. </a:t>
            </a:r>
          </a:p>
          <a:p>
            <a:endParaRPr lang="ru-RU" dirty="0"/>
          </a:p>
        </p:txBody>
      </p:sp>
      <p:pic>
        <p:nvPicPr>
          <p:cNvPr id="6" name="Рисунок 5" descr="Рисунок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714356"/>
            <a:ext cx="1552575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928670"/>
            <a:ext cx="4114800" cy="519749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Древние римляне верили, что в недрах горы Этнос на Сицилии находится кузница могучего бога Вулкана. Когда он и его помощники гиганты циклопы работают, слышится подземный гул, появляются столбы дыма и огонь. Потом все огнедышащие горы были названы вулканами. </a:t>
            </a:r>
            <a:endParaRPr lang="ru-RU" sz="2400" dirty="0"/>
          </a:p>
        </p:txBody>
      </p:sp>
      <p:pic>
        <p:nvPicPr>
          <p:cNvPr id="5" name="Рисунок 4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071546"/>
            <a:ext cx="285750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714356"/>
            <a:ext cx="4114800" cy="519749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Что такое вулкан? </a:t>
            </a:r>
          </a:p>
          <a:p>
            <a:r>
              <a:rPr lang="ru-RU" sz="2400" dirty="0" smtClean="0"/>
              <a:t>Вулкан - это коническая гора, из которой время от времени вырывается раскаленное вещество - магма. Магма образуется при высоких давлениях и температурах в земной коре и верхней мантии (в литосфере). Ученые считают, что процесс образования магмы происходит при тектонических движениях плит литосферы на активных ее окраинах. </a:t>
            </a:r>
            <a:endParaRPr lang="ru-RU" sz="2400" dirty="0"/>
          </a:p>
        </p:txBody>
      </p:sp>
      <p:pic>
        <p:nvPicPr>
          <p:cNvPr id="5" name="Рисунок 4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928670"/>
            <a:ext cx="2857500" cy="42862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43406" y="1071546"/>
            <a:ext cx="45005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Разрез вулкана: </a:t>
            </a:r>
          </a:p>
          <a:p>
            <a:endParaRPr lang="ru-RU" dirty="0" smtClean="0"/>
          </a:p>
          <a:p>
            <a:r>
              <a:rPr lang="ru-RU" dirty="0" smtClean="0"/>
              <a:t>1 – очаг магмы; </a:t>
            </a:r>
            <a:br>
              <a:rPr lang="ru-RU" dirty="0" smtClean="0"/>
            </a:br>
            <a:r>
              <a:rPr lang="ru-RU" dirty="0" smtClean="0"/>
              <a:t>2 - поток лавы; </a:t>
            </a:r>
            <a:br>
              <a:rPr lang="ru-RU" dirty="0" smtClean="0"/>
            </a:br>
            <a:r>
              <a:rPr lang="ru-RU" dirty="0" smtClean="0"/>
              <a:t>3 - конус; </a:t>
            </a:r>
            <a:br>
              <a:rPr lang="ru-RU" dirty="0" smtClean="0"/>
            </a:br>
            <a:r>
              <a:rPr lang="ru-RU" dirty="0" smtClean="0"/>
              <a:t>4 - кратер; </a:t>
            </a:r>
            <a:br>
              <a:rPr lang="ru-RU" dirty="0" smtClean="0"/>
            </a:br>
            <a:r>
              <a:rPr lang="ru-RU" dirty="0" smtClean="0"/>
              <a:t>5 - канал, по которому газы, магма поднимаются к кратеру; </a:t>
            </a:r>
            <a:br>
              <a:rPr lang="ru-RU" dirty="0" smtClean="0"/>
            </a:br>
            <a:r>
              <a:rPr lang="ru-RU" dirty="0" smtClean="0"/>
              <a:t>6 - слои лавовых потоков, пепла, </a:t>
            </a:r>
            <a:r>
              <a:rPr lang="ru-RU" dirty="0" err="1" smtClean="0"/>
              <a:t>лапиллей</a:t>
            </a:r>
            <a:r>
              <a:rPr lang="ru-RU" dirty="0" smtClean="0"/>
              <a:t> и рыхлых материалов более ранних извержений; </a:t>
            </a:r>
            <a:br>
              <a:rPr lang="ru-RU" dirty="0" smtClean="0"/>
            </a:br>
            <a:r>
              <a:rPr lang="ru-RU" dirty="0" smtClean="0"/>
              <a:t>7 - остатки старого кратера вулкана </a:t>
            </a:r>
            <a:endParaRPr lang="ru-RU" dirty="0"/>
          </a:p>
        </p:txBody>
      </p:sp>
      <p:pic>
        <p:nvPicPr>
          <p:cNvPr id="5" name="Рисунок 4" descr="Рисунок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142984"/>
            <a:ext cx="333375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928670"/>
            <a:ext cx="4471990" cy="5197493"/>
          </a:xfrm>
        </p:spPr>
        <p:txBody>
          <a:bodyPr>
            <a:normAutofit fontScale="92500"/>
          </a:bodyPr>
          <a:lstStyle/>
          <a:p>
            <a:r>
              <a:rPr lang="ru-RU" sz="2000" dirty="0" smtClean="0"/>
              <a:t>Активные окраины - это такие участки литосферы, в которых океаническая кора погружается под более легкую и плавучую континентальную земную кору, образуя наклонную пластину. Взаимодействие пластины погружающейся океанической коры с континентальной литосферой вызывает плавление верхней мантии на глубине 150-200 км. Зародившиеся здесь капли расплава, сливаясь друг с другом, начинают перемещаться вверх. На некоторых, более высоких промежуточных уровнях в земной коре они образуют магматические очаги, и из самого верхнего очага происходит извержение. </a:t>
            </a:r>
            <a:endParaRPr lang="ru-RU" sz="2000" dirty="0"/>
          </a:p>
        </p:txBody>
      </p:sp>
      <p:pic>
        <p:nvPicPr>
          <p:cNvPr id="5" name="Рисунок 4" descr="Рисунок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071546"/>
            <a:ext cx="285750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928670"/>
            <a:ext cx="4043362" cy="519749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Что такое извержение вулкана? 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/>
              <a:t>Извержение вулкана </a:t>
            </a:r>
            <a:r>
              <a:rPr lang="ru-RU" dirty="0" smtClean="0"/>
              <a:t>- это выход на поверхность планеты расплавленного вещества земной коры и мантии Земли, которое называется </a:t>
            </a:r>
            <a:r>
              <a:rPr lang="ru-RU" i="1" dirty="0" smtClean="0"/>
              <a:t>магмой.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Рисунок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071546"/>
            <a:ext cx="2857500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Эффузивное извержение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4286256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Если газы выделяются из магмы относительно спокойно, то она изливается на поверхность, образуя лавовые потоки, Такое извержение получило название </a:t>
            </a:r>
            <a:r>
              <a:rPr lang="ru-RU" sz="2400" i="1" dirty="0" smtClean="0">
                <a:solidFill>
                  <a:srgbClr val="FF0000"/>
                </a:solidFill>
              </a:rPr>
              <a:t>эффузивное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6" name="Рисунок 5" descr="Рисунок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285860"/>
            <a:ext cx="3333750" cy="1038225"/>
          </a:xfrm>
          <a:prstGeom prst="rect">
            <a:avLst/>
          </a:prstGeom>
        </p:spPr>
      </p:pic>
      <p:pic>
        <p:nvPicPr>
          <p:cNvPr id="7" name="Рисунок 6" descr="Рисунок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1357298"/>
            <a:ext cx="2209800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Экструзивное извержение </a:t>
            </a: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929322" y="4357694"/>
            <a:ext cx="24288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Экструзивный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купол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в кратере вулкана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28596" y="342900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Если магма очень вязкая и ее температура невелика, то она медленно выдавливается на поверхность. Такое извержение называется </a:t>
            </a:r>
            <a:r>
              <a:rPr lang="ru-RU" sz="2400" i="1" dirty="0" smtClean="0">
                <a:solidFill>
                  <a:srgbClr val="FF0000"/>
                </a:solidFill>
              </a:rPr>
              <a:t>экструзивным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pic>
        <p:nvPicPr>
          <p:cNvPr id="7" name="Рисунок 6" descr="Рисунок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1142984"/>
            <a:ext cx="3333750" cy="1943100"/>
          </a:xfrm>
          <a:prstGeom prst="rect">
            <a:avLst/>
          </a:prstGeom>
        </p:spPr>
      </p:pic>
      <p:pic>
        <p:nvPicPr>
          <p:cNvPr id="9" name="Рисунок 8" descr="Рисунок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983" y="1214422"/>
            <a:ext cx="2641405" cy="314327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Эксплозивное извержение 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57158" y="4786322"/>
            <a:ext cx="4900618" cy="1839907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Если газы выделяются быстро, происходит как бы мгновенное вскипание магматического расплава и он разрывается расширяющимися газовыми пузырьками. Происходит мощное взрывное извержение, которое получило название </a:t>
            </a:r>
            <a:r>
              <a:rPr lang="ru-RU" i="1" dirty="0" smtClean="0">
                <a:solidFill>
                  <a:srgbClr val="FF0000"/>
                </a:solidFill>
              </a:rPr>
              <a:t>эксплозивное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072198" y="4714884"/>
            <a:ext cx="28777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 smtClean="0"/>
              <a:t>Эксплозивное извержение </a:t>
            </a:r>
            <a:endParaRPr lang="en-US" dirty="0" smtClean="0"/>
          </a:p>
          <a:p>
            <a:pPr algn="r"/>
            <a:r>
              <a:rPr lang="ru-RU" dirty="0" smtClean="0"/>
              <a:t>вулкана </a:t>
            </a:r>
            <a:r>
              <a:rPr lang="ru-RU" dirty="0" err="1" smtClean="0"/>
              <a:t>Мерапи</a:t>
            </a:r>
            <a:endParaRPr lang="ru-RU" dirty="0"/>
          </a:p>
        </p:txBody>
      </p:sp>
      <p:pic>
        <p:nvPicPr>
          <p:cNvPr id="8" name="Рисунок 7" descr="Рисунок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785794"/>
            <a:ext cx="2857500" cy="3619500"/>
          </a:xfrm>
          <a:prstGeom prst="rect">
            <a:avLst/>
          </a:prstGeom>
        </p:spPr>
      </p:pic>
      <p:pic>
        <p:nvPicPr>
          <p:cNvPr id="9" name="Рисунок 8" descr="Рисунок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2500306"/>
            <a:ext cx="2886075" cy="21812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Презентаци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113</TotalTime>
  <Words>764</Words>
  <Application>Microsoft Office PowerPoint</Application>
  <PresentationFormat>Экран (4:3)</PresentationFormat>
  <Paragraphs>47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Презентация1</vt:lpstr>
      <vt:lpstr>ВУЛКАНЫ</vt:lpstr>
      <vt:lpstr>Слайд 2</vt:lpstr>
      <vt:lpstr>Слайд 3</vt:lpstr>
      <vt:lpstr>Слайд 4</vt:lpstr>
      <vt:lpstr>Слайд 5</vt:lpstr>
      <vt:lpstr>Слайд 6</vt:lpstr>
      <vt:lpstr>Эффузивное извержение </vt:lpstr>
      <vt:lpstr>Экструзивное извержение </vt:lpstr>
      <vt:lpstr>Эксплозивное извержение </vt:lpstr>
      <vt:lpstr>Слайд 10</vt:lpstr>
      <vt:lpstr>Слайд 11</vt:lpstr>
      <vt:lpstr>Какие бывают вулканы </vt:lpstr>
      <vt:lpstr>Какие бывают вулканы </vt:lpstr>
      <vt:lpstr>Типы вулканов</vt:lpstr>
      <vt:lpstr>Где встречаются вулканы </vt:lpstr>
      <vt:lpstr>Слайд 16</vt:lpstr>
      <vt:lpstr>вулкан Авачинский</vt:lpstr>
      <vt:lpstr>Вопросы и задания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ВУЛКАНЫ</dc:title>
  <dc:creator>ADMIN</dc:creator>
  <cp:lastModifiedBy>Василиса</cp:lastModifiedBy>
  <cp:revision>25</cp:revision>
  <dcterms:created xsi:type="dcterms:W3CDTF">2010-10-19T01:40:02Z</dcterms:created>
  <dcterms:modified xsi:type="dcterms:W3CDTF">2013-11-13T21:00:00Z</dcterms:modified>
</cp:coreProperties>
</file>