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8" r:id="rId16"/>
    <p:sldId id="289" r:id="rId17"/>
    <p:sldId id="290" r:id="rId18"/>
    <p:sldId id="292" r:id="rId19"/>
    <p:sldId id="291" r:id="rId20"/>
    <p:sldId id="28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4605"/>
    <a:srgbClr val="C3171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30" d="100"/>
          <a:sy n="30" d="100"/>
        </p:scale>
        <p:origin x="-96" y="-9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</a:bodyPr>
          <a:lstStyle>
            <a:lvl1pPr algn="r" rtl="0">
              <a:spcBef>
                <a:spcPct val="0"/>
              </a:spcBef>
              <a:buNone/>
              <a:defRPr sz="56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/>
          </a:bodyPr>
          <a:lstStyle>
            <a:lvl1pPr>
              <a:defRPr sz="36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AA79-C83C-44EF-9E30-40B9EF6C9B67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CF35-9341-4B16-8560-514CAEE5A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ABAA79-C83C-44EF-9E30-40B9EF6C9B67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8FCF35-9341-4B16-8560-514CAEE5A5D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Ураганы, бури, смерчи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415174"/>
          </a:xfrm>
        </p:spPr>
        <p:txBody>
          <a:bodyPr>
            <a:normAutofit/>
          </a:bodyPr>
          <a:lstStyle/>
          <a:p>
            <a:r>
              <a:rPr lang="ru-RU" dirty="0" smtClean="0"/>
              <a:t>7 класс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и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4114800" cy="4937760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Охарактеризуйте стихийные бедствия - ураганы и бури, причины их возникновения, возможные последствия. </a:t>
            </a:r>
          </a:p>
          <a:p>
            <a:pPr lvl="0"/>
            <a:r>
              <a:rPr lang="ru-RU" sz="2000" dirty="0" smtClean="0"/>
              <a:t>Чем обусловлена разрушительная сила ураганов и бурь?  </a:t>
            </a:r>
          </a:p>
          <a:p>
            <a:pPr lvl="0"/>
            <a:r>
              <a:rPr lang="ru-RU" sz="2000" dirty="0" smtClean="0"/>
              <a:t>Как измеряется сила ветра? </a:t>
            </a:r>
          </a:p>
          <a:p>
            <a:pPr lvl="0"/>
            <a:r>
              <a:rPr lang="ru-RU" sz="2000" dirty="0" smtClean="0"/>
              <a:t>В дневник безопасности запишите примеры ураганов и бурь, имевших место на территории России, опишите их последствия. Объясните причину их возникновения. </a:t>
            </a:r>
          </a:p>
          <a:p>
            <a:endParaRPr lang="ru-RU" sz="2000" dirty="0"/>
          </a:p>
        </p:txBody>
      </p:sp>
      <p:pic>
        <p:nvPicPr>
          <p:cNvPr id="5" name="Рисунок 4" descr="Рисунок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928670"/>
            <a:ext cx="14287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 получения сигнала о штормовом предупреждении: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929198"/>
            <a:ext cx="8229600" cy="14420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1 - укрепляют балки и заделывают окна в чердачных помещениях щитами из досок и фанеры; 2 - освобождают балкон от пожароопасных предметов; 3 - делают запасы воды и продуктов; 4 - закрывают газовые краны </a:t>
            </a:r>
            <a:endParaRPr lang="ru-RU" dirty="0"/>
          </a:p>
        </p:txBody>
      </p:sp>
      <p:pic>
        <p:nvPicPr>
          <p:cNvPr id="6" name="Рисунок 5" descr="Рисунок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500174"/>
            <a:ext cx="47625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Поведение при урагане: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143512"/>
            <a:ext cx="8229600" cy="151351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1 - ураган следует переждать в убежище, заранее подготовленном (подвале дома); 2 - если вы во время урагана оказались на улице, старайтесь как можно дальше находиться от зданий; 3 - на проселочной дороге лучше укрыться в кювете, плотно прижавшись к земле, закрыв голову руками, чтобы защититься от летящих предметов </a:t>
            </a:r>
            <a:endParaRPr lang="ru-RU" dirty="0"/>
          </a:p>
        </p:txBody>
      </p:sp>
      <p:pic>
        <p:nvPicPr>
          <p:cNvPr id="6" name="Рисунок 5" descr="Рисунок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500174"/>
            <a:ext cx="47625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и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4114800" cy="3857652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Чем опасны для человека ураганы и бури? </a:t>
            </a:r>
          </a:p>
          <a:p>
            <a:pPr lvl="0"/>
            <a:r>
              <a:rPr lang="ru-RU" sz="2000" dirty="0" smtClean="0"/>
              <a:t>Какие признаки изменения погоды могут свидетельствовать о приближении урагана и бури? </a:t>
            </a:r>
          </a:p>
          <a:p>
            <a:r>
              <a:rPr lang="ru-RU" sz="2000" dirty="0" smtClean="0"/>
              <a:t>З. В дневник безопасности выпишите основные мероприятия, которые проводятся для защиты населения от последствий ураганов и бурь. </a:t>
            </a:r>
          </a:p>
          <a:p>
            <a:endParaRPr lang="ru-RU" sz="2000" dirty="0"/>
          </a:p>
        </p:txBody>
      </p:sp>
      <p:pic>
        <p:nvPicPr>
          <p:cNvPr id="5" name="Рисунок 4" descr="Рисунок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928670"/>
            <a:ext cx="14287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Ситуационные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4186238" cy="33528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В дневнике безопасности опишите порядок вашего поведения в следующих ситуациях. </a:t>
            </a:r>
          </a:p>
          <a:p>
            <a:r>
              <a:rPr lang="ru-RU" sz="2000" dirty="0" smtClean="0"/>
              <a:t>1. В вашем районе получено штормовое предупреждение </a:t>
            </a:r>
            <a:br>
              <a:rPr lang="ru-RU" sz="2000" dirty="0" smtClean="0"/>
            </a:br>
            <a:r>
              <a:rPr lang="ru-RU" sz="2000" dirty="0" smtClean="0"/>
              <a:t>о приближении урагана. </a:t>
            </a:r>
          </a:p>
          <a:p>
            <a:r>
              <a:rPr lang="ru-RU" sz="2000" dirty="0" smtClean="0"/>
              <a:t>2. Ураган застал вас на улице. </a:t>
            </a:r>
          </a:p>
          <a:p>
            <a:r>
              <a:rPr lang="ru-RU" sz="2000" dirty="0" smtClean="0"/>
              <a:t>З. Ураган застал вас в поле.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Обоснуйте свои ответы. </a:t>
            </a:r>
          </a:p>
          <a:p>
            <a:endParaRPr lang="ru-RU" sz="2000" dirty="0"/>
          </a:p>
        </p:txBody>
      </p:sp>
      <p:pic>
        <p:nvPicPr>
          <p:cNvPr id="5" name="Рисунок 4" descr="Рисунок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928670"/>
            <a:ext cx="14287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Смерч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428736"/>
            <a:ext cx="4186238" cy="489586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Смерч</a:t>
            </a:r>
            <a:r>
              <a:rPr lang="ru-RU" b="1" dirty="0" smtClean="0"/>
              <a:t> </a:t>
            </a:r>
            <a:r>
              <a:rPr lang="ru-RU" dirty="0" smtClean="0"/>
              <a:t>- это атмосферный вихрь, возникающий в грозовом облаке и распространяющийся вниз, часто до самой поверхности Земли, в виде темного облачного рукава или хобота диаметром в десятки и сотни метров. </a:t>
            </a:r>
          </a:p>
          <a:p>
            <a:r>
              <a:rPr lang="ru-RU" dirty="0" smtClean="0"/>
              <a:t>Иными словами, смерч представляет собой сильный вихрь в виде воронки, спускающейся от нижней границы облаков. </a:t>
            </a:r>
            <a:endParaRPr lang="ru-RU" dirty="0"/>
          </a:p>
        </p:txBody>
      </p:sp>
      <p:pic>
        <p:nvPicPr>
          <p:cNvPr id="5" name="Рисунок 4" descr="Рисунок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643050"/>
            <a:ext cx="28479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Строение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428736"/>
            <a:ext cx="4186238" cy="48958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горизонтальном сечении смерч представляет собой ядро, окруженное вихрем, в котором имеются восходящие потоки воздуха, движущиеся вокруг ядра и способные поднимать (всасывать) любые предметы, вплоть до железнодорожных вагонов массой до 13 т. Подъемная сила в смерче зависит от скорости ветра, вращающегося вокруг ядра. В смерче имеются также сильные нисходящие потоки. </a:t>
            </a:r>
          </a:p>
          <a:p>
            <a:endParaRPr lang="ru-RU" dirty="0"/>
          </a:p>
        </p:txBody>
      </p:sp>
      <p:pic>
        <p:nvPicPr>
          <p:cNvPr id="5" name="Рисунок 4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571612"/>
            <a:ext cx="24003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Разрушения, производимые смерчем, обусловлены большим скоростным напором воздуха, вращающегося внутри воронки с большой разностью давлений между периферией и внутренней частью воронки из-за огромной центробежной силы. </a:t>
            </a:r>
          </a:p>
          <a:p>
            <a:endParaRPr lang="ru-RU" dirty="0"/>
          </a:p>
        </p:txBody>
      </p:sp>
      <p:pic>
        <p:nvPicPr>
          <p:cNvPr id="5" name="Рисунок 4" descr="Рисунок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3643314"/>
            <a:ext cx="3794787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Шкала разрушений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357298"/>
          <a:ext cx="7500990" cy="5246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  <a:gridCol w="2500330"/>
                <a:gridCol w="2500330"/>
              </a:tblGrid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Класс разрушений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Скорость ветра(м/с)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Повреждения</a:t>
                      </a:r>
                      <a:endParaRPr lang="ru-RU" dirty="0"/>
                    </a:p>
                  </a:txBody>
                  <a:tcPr/>
                </a:tc>
              </a:tr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слабые</a:t>
                      </a:r>
                      <a:endParaRPr lang="ru-RU" dirty="0"/>
                    </a:p>
                  </a:txBody>
                  <a:tcPr/>
                </a:tc>
              </a:tr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средние</a:t>
                      </a:r>
                      <a:endParaRPr lang="ru-RU" dirty="0"/>
                    </a:p>
                  </a:txBody>
                  <a:tcPr/>
                </a:tc>
              </a:tr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значительные</a:t>
                      </a:r>
                      <a:endParaRPr lang="ru-RU" dirty="0"/>
                    </a:p>
                  </a:txBody>
                  <a:tcPr/>
                </a:tc>
              </a:tr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серьезные</a:t>
                      </a:r>
                      <a:endParaRPr lang="ru-RU" dirty="0"/>
                    </a:p>
                  </a:txBody>
                  <a:tcPr/>
                </a:tc>
              </a:tr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опустошительные</a:t>
                      </a:r>
                      <a:endParaRPr lang="ru-RU" dirty="0"/>
                    </a:p>
                  </a:txBody>
                  <a:tcPr/>
                </a:tc>
              </a:tr>
              <a:tr h="7495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потрясающие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428736"/>
            <a:ext cx="4329114" cy="48958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 время смерча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лучше всего спрятаться в надежном убежище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 получении информации о приближении смерча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или обнаружении его по внешним признакам следует покинуть все виды транспорта и укрыться в ближайшем подвале, убежище, овраге или лечь на дно любого углубления и прижаться к земле.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 выборе места защиты от смерча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следует помнить, что это природное явление часто сопровождается выпадением интенсивных ливневых осадков и крупного града. Поэтому целесообразно предусмотреть меры защиты и от этих метеорологических явлений.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Атмосфера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219200"/>
            <a:ext cx="4114800" cy="493776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Ситуация в атмосфере меняется непрерывно. Меняется температура воздуха, его давление и влажность, постоянно происходит перемещение воздушных масс относительно поверхности Земли. Движение в атмосфере происходит под действием солнечной энергии, силы земного притяжения и вращения Земли. Над поверхностью Земли формируются воздушные массы, которые обладают определенными свойствами (температура, давление, влажность). </a:t>
            </a:r>
          </a:p>
          <a:p>
            <a:endParaRPr lang="ru-RU" dirty="0"/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76" y="1714488"/>
            <a:ext cx="4200554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и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324228"/>
          </a:xfrm>
        </p:spPr>
        <p:txBody>
          <a:bodyPr/>
          <a:lstStyle/>
          <a:p>
            <a:pPr lvl="0"/>
            <a:r>
              <a:rPr lang="ru-RU" dirty="0" smtClean="0"/>
              <a:t>Что собой представляет смерч как метеорологическое явление? </a:t>
            </a:r>
          </a:p>
          <a:p>
            <a:pPr lvl="0"/>
            <a:r>
              <a:rPr lang="ru-RU" dirty="0" smtClean="0"/>
              <a:t>Какую опасность представляет смерч для жизни человека? </a:t>
            </a:r>
          </a:p>
          <a:p>
            <a:pPr lvl="0"/>
            <a:r>
              <a:rPr lang="ru-RU" dirty="0" smtClean="0"/>
              <a:t>Опишите признаки появления смерча. </a:t>
            </a:r>
          </a:p>
          <a:p>
            <a:pPr lvl="0"/>
            <a:r>
              <a:rPr lang="ru-RU" dirty="0" smtClean="0"/>
              <a:t>В дневнике безопасности опишите известные вам </a:t>
            </a:r>
            <a:br>
              <a:rPr lang="ru-RU" dirty="0" smtClean="0"/>
            </a:br>
            <a:r>
              <a:rPr lang="ru-RU" dirty="0" smtClean="0"/>
              <a:t>примеры появления смерчей, их последствия. </a:t>
            </a:r>
          </a:p>
          <a:p>
            <a:endParaRPr lang="ru-RU" dirty="0"/>
          </a:p>
        </p:txBody>
      </p:sp>
      <p:pic>
        <p:nvPicPr>
          <p:cNvPr id="5" name="Рисунок 4" descr="Рисунок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928670"/>
            <a:ext cx="142875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219200"/>
            <a:ext cx="4043362" cy="493776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Погода</a:t>
            </a:r>
            <a:r>
              <a:rPr lang="ru-RU" sz="2000" b="1" dirty="0" smtClean="0"/>
              <a:t> </a:t>
            </a:r>
            <a:r>
              <a:rPr lang="ru-RU" sz="2000" dirty="0" smtClean="0"/>
              <a:t>- это состояние атмосферы в данном месте и в данный момент времени. </a:t>
            </a:r>
          </a:p>
          <a:p>
            <a:r>
              <a:rPr lang="ru-RU" sz="2000" dirty="0" smtClean="0"/>
              <a:t>Изменение давления воздуха является причиной движения воздуха ­ ветра. Воздух перемещается из области высокого давления в область низкого.</a:t>
            </a:r>
            <a:endParaRPr lang="ru-RU" sz="2000" dirty="0"/>
          </a:p>
        </p:txBody>
      </p:sp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334" y="1785926"/>
            <a:ext cx="3081954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Происхождение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9200"/>
            <a:ext cx="8258204" cy="170973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Наиболее опасные природные явления метеорологического происхождения связаны с высокой скоростью перемещения воздушных масс. Это ураганы и бури, которые приводят к чрезвычайным ситуациям.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6072206"/>
            <a:ext cx="2885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Холодный фронт в разрезе </a:t>
            </a:r>
            <a:endParaRPr lang="ru-RU" dirty="0"/>
          </a:p>
        </p:txBody>
      </p:sp>
      <p:pic>
        <p:nvPicPr>
          <p:cNvPr id="7" name="Рисунок 6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714620"/>
            <a:ext cx="5093142" cy="3081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Причиной возникновения урагана и бури является образование в атмосфере циклонов. Скорость перемещения урагана определяется скоростью перемещения циклона. (Заметим: циклоны, возникающие в Атлантическом океане, называют </a:t>
            </a:r>
            <a:r>
              <a:rPr lang="ru-RU" sz="2000" i="1" dirty="0" smtClean="0"/>
              <a:t>ураганами, </a:t>
            </a:r>
            <a:r>
              <a:rPr lang="ru-RU" sz="2000" dirty="0" smtClean="0"/>
              <a:t>а циклоны, возникающие в западной части Тихого океана, называются </a:t>
            </a:r>
            <a:r>
              <a:rPr lang="ru-RU" sz="2000" i="1" dirty="0" smtClean="0"/>
              <a:t>тайфунами.) 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3714752"/>
            <a:ext cx="3564218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Ураган </a:t>
            </a:r>
            <a:r>
              <a:rPr lang="ru-RU" dirty="0" smtClean="0"/>
              <a:t>- это ветер огромной разрушительной силы, имеющий</a:t>
            </a:r>
            <a:r>
              <a:rPr lang="ru-RU" baseline="30000" dirty="0" smtClean="0"/>
              <a:t> </a:t>
            </a:r>
            <a:r>
              <a:rPr lang="ru-RU" dirty="0" smtClean="0"/>
              <a:t>скорость более 30 м/с. Многолетние метеонаблюдения показывают что скорость ветра при ураганах достигала в большинстве районов европейской части России 30-50 м/с, а на Дальнем Востоке - 60­90 м/с и более. </a:t>
            </a:r>
          </a:p>
          <a:p>
            <a:r>
              <a:rPr lang="ru-RU" b="1" dirty="0" smtClean="0"/>
              <a:t>Буря </a:t>
            </a:r>
            <a:r>
              <a:rPr lang="ru-RU" dirty="0" smtClean="0"/>
              <a:t>- это ветер, скорость которого меньше скорости урагана. она достигает 15-20 м/с. (Отметим, что кратковременное усиление ветра до скорости 20-30 м/с называется </a:t>
            </a:r>
            <a:r>
              <a:rPr lang="ru-RU" i="1" dirty="0" smtClean="0"/>
              <a:t>шквалом.) </a:t>
            </a:r>
            <a:endParaRPr lang="ru-RU" dirty="0" smtClean="0"/>
          </a:p>
          <a:p>
            <a:r>
              <a:rPr lang="ru-RU" b="1" dirty="0" smtClean="0"/>
              <a:t>Циклон </a:t>
            </a:r>
            <a:r>
              <a:rPr lang="ru-RU" dirty="0" smtClean="0"/>
              <a:t>- это мощный атмосферный вихрь с </a:t>
            </a:r>
            <a:r>
              <a:rPr lang="ru-RU" smtClean="0"/>
              <a:t>пониженным атмосферным </a:t>
            </a:r>
            <a:r>
              <a:rPr lang="ru-RU" dirty="0" smtClean="0"/>
              <a:t>давлением в центре. Поперечник циклона достигает от 100 км до нескольких тысяч километров.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циклонов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Тропическими </a:t>
            </a:r>
            <a:r>
              <a:rPr lang="ru-RU" dirty="0" smtClean="0"/>
              <a:t>называют циклоны, возникающие в тропических широтах, а </a:t>
            </a:r>
            <a:r>
              <a:rPr lang="ru-RU" i="1" dirty="0" smtClean="0"/>
              <a:t>внетропическими </a:t>
            </a:r>
            <a:r>
              <a:rPr lang="ru-RU" dirty="0" smtClean="0"/>
              <a:t>- во внетропических широтах. </a:t>
            </a:r>
          </a:p>
          <a:p>
            <a:r>
              <a:rPr lang="ru-RU" dirty="0" smtClean="0"/>
              <a:t>Тропические циклоны являются «носителями» наиболее разрушительных ураганов, так как обладают большей скоростью перемещения. Зарождаются тропические циклоны над океанами в низких широтах от 10 до 20· обоих полушарий. Больше всего их образуется в северной части тропической Атлантики и юго-западной части Тихого океана.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Сезон ураганов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Ураганные ветры в циклоне могут возникнуть в любое время года, но подавляющее большинство циклонов, проходящих по территории России, приходится на август - сентябрь. </a:t>
            </a:r>
          </a:p>
          <a:p>
            <a:endParaRPr lang="ru-RU" dirty="0"/>
          </a:p>
        </p:txBody>
      </p:sp>
      <p:pic>
        <p:nvPicPr>
          <p:cNvPr id="5" name="Рисунок 4" descr="Рисунок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357562"/>
            <a:ext cx="42862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543296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Ветровая шкала </a:t>
            </a:r>
            <a:br>
              <a:rPr lang="ru-RU" dirty="0" smtClean="0"/>
            </a:br>
            <a:r>
              <a:rPr lang="ru-RU" dirty="0" smtClean="0"/>
              <a:t>Бофорта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14422"/>
            <a:ext cx="32861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Фрэнсис</a:t>
            </a:r>
            <a:r>
              <a:rPr lang="ru-RU" dirty="0" smtClean="0"/>
              <a:t> Бофорт (1774-1857), английский военный гидрограф и картограф, контр-адмирал, в 1806 г. предложил оценивать силу ветра по его воздействию на наземные предметы и по волнению моря; для этого он разработал условную 12-балльную шкалу. </a:t>
            </a:r>
            <a:endParaRPr lang="ru-RU" dirty="0"/>
          </a:p>
        </p:txBody>
      </p:sp>
      <p:pic>
        <p:nvPicPr>
          <p:cNvPr id="8" name="Рисунок 7" descr="Рисунок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214818"/>
            <a:ext cx="1966806" cy="2071702"/>
          </a:xfrm>
          <a:prstGeom prst="rect">
            <a:avLst/>
          </a:prstGeom>
        </p:spPr>
      </p:pic>
      <p:pic>
        <p:nvPicPr>
          <p:cNvPr id="9" name="Рисунок 8" descr="Рисунок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42852"/>
            <a:ext cx="4024316" cy="6525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Влажность</Template>
  <TotalTime>452</TotalTime>
  <Words>916</Words>
  <Application>Microsoft Office PowerPoint</Application>
  <PresentationFormat>Экран (4:3)</PresentationFormat>
  <Paragraphs>81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Ураганы, бури, смерчи</vt:lpstr>
      <vt:lpstr>Атмосфера</vt:lpstr>
      <vt:lpstr>Погода</vt:lpstr>
      <vt:lpstr>Происхождение</vt:lpstr>
      <vt:lpstr>Причина</vt:lpstr>
      <vt:lpstr>Явления</vt:lpstr>
      <vt:lpstr>Виды циклонов</vt:lpstr>
      <vt:lpstr>Сезон ураганов</vt:lpstr>
      <vt:lpstr>Ветровая шкала  Бофорта </vt:lpstr>
      <vt:lpstr>Вопросы и задания</vt:lpstr>
      <vt:lpstr>После получения сигнала о штормовом предупреждении: </vt:lpstr>
      <vt:lpstr>Поведение при урагане:</vt:lpstr>
      <vt:lpstr>Вопросы и задания</vt:lpstr>
      <vt:lpstr>Ситуационные задачи</vt:lpstr>
      <vt:lpstr>Смерч</vt:lpstr>
      <vt:lpstr>Строение</vt:lpstr>
      <vt:lpstr>Причины</vt:lpstr>
      <vt:lpstr>Шкала разрушений</vt:lpstr>
      <vt:lpstr>Рекомендации</vt:lpstr>
      <vt:lpstr>Вопросы и задания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Влажность воздуха</dc:title>
  <dc:creator>ADMIN</dc:creator>
  <cp:lastModifiedBy>Василиса</cp:lastModifiedBy>
  <cp:revision>78</cp:revision>
  <dcterms:created xsi:type="dcterms:W3CDTF">2010-11-12T02:18:28Z</dcterms:created>
  <dcterms:modified xsi:type="dcterms:W3CDTF">2013-11-13T21:00:38Z</dcterms:modified>
</cp:coreProperties>
</file>